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364" r:id="rId4"/>
    <p:sldId id="365" r:id="rId5"/>
    <p:sldId id="367" r:id="rId6"/>
    <p:sldId id="331" r:id="rId7"/>
    <p:sldId id="333" r:id="rId8"/>
    <p:sldId id="361" r:id="rId9"/>
    <p:sldId id="336" r:id="rId10"/>
    <p:sldId id="354" r:id="rId11"/>
    <p:sldId id="337" r:id="rId12"/>
    <p:sldId id="338" r:id="rId13"/>
    <p:sldId id="339" r:id="rId14"/>
    <p:sldId id="340" r:id="rId15"/>
    <p:sldId id="341" r:id="rId16"/>
    <p:sldId id="342" r:id="rId17"/>
    <p:sldId id="343" r:id="rId18"/>
    <p:sldId id="344" r:id="rId19"/>
    <p:sldId id="366" r:id="rId20"/>
    <p:sldId id="345" r:id="rId21"/>
    <p:sldId id="348" r:id="rId22"/>
    <p:sldId id="350" r:id="rId23"/>
    <p:sldId id="351" r:id="rId24"/>
    <p:sldId id="284" r:id="rId25"/>
    <p:sldId id="286" r:id="rId26"/>
    <p:sldId id="287" r:id="rId27"/>
    <p:sldId id="294" r:id="rId28"/>
    <p:sldId id="326" r:id="rId29"/>
    <p:sldId id="355" r:id="rId30"/>
    <p:sldId id="409" r:id="rId31"/>
    <p:sldId id="411" r:id="rId32"/>
    <p:sldId id="415" r:id="rId33"/>
    <p:sldId id="368" r:id="rId34"/>
    <p:sldId id="412" r:id="rId35"/>
    <p:sldId id="301" r:id="rId36"/>
    <p:sldId id="400" r:id="rId37"/>
    <p:sldId id="303" r:id="rId38"/>
    <p:sldId id="417" r:id="rId39"/>
    <p:sldId id="416" r:id="rId40"/>
    <p:sldId id="413" r:id="rId41"/>
    <p:sldId id="414" r:id="rId42"/>
    <p:sldId id="423" r:id="rId43"/>
    <p:sldId id="382" r:id="rId44"/>
    <p:sldId id="385" r:id="rId45"/>
    <p:sldId id="383" r:id="rId46"/>
    <p:sldId id="402" r:id="rId47"/>
    <p:sldId id="388" r:id="rId48"/>
    <p:sldId id="405" r:id="rId49"/>
    <p:sldId id="404" r:id="rId50"/>
    <p:sldId id="406" r:id="rId51"/>
    <p:sldId id="407" r:id="rId52"/>
    <p:sldId id="408" r:id="rId53"/>
    <p:sldId id="418" r:id="rId54"/>
    <p:sldId id="424" r:id="rId55"/>
    <p:sldId id="421" r:id="rId56"/>
    <p:sldId id="403" r:id="rId57"/>
    <p:sldId id="422" r:id="rId58"/>
    <p:sldId id="325" r:id="rId5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68E09D-AC03-425B-A3A5-30C00B7F632B}" type="doc">
      <dgm:prSet loTypeId="urn:microsoft.com/office/officeart/2005/8/layout/process4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C41BB9A-F843-49DB-8D6D-03C0FAB5553F}">
      <dgm:prSet phldrT="[Text]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cs-CZ"/>
            <a:t>Mise (kdo jsme)</a:t>
          </a:r>
        </a:p>
      </dgm:t>
    </dgm:pt>
    <dgm:pt modelId="{5DDF5865-73F6-4D30-8241-F7E0BFF0D590}" type="parTrans" cxnId="{B444779B-AFCF-46BC-A78F-9494D353C765}">
      <dgm:prSet/>
      <dgm:spPr/>
      <dgm:t>
        <a:bodyPr/>
        <a:lstStyle/>
        <a:p>
          <a:endParaRPr lang="cs-CZ"/>
        </a:p>
      </dgm:t>
    </dgm:pt>
    <dgm:pt modelId="{1EE33FA3-9B10-4C28-B91E-68F07E65378F}" type="sibTrans" cxnId="{B444779B-AFCF-46BC-A78F-9494D353C765}">
      <dgm:prSet/>
      <dgm:spPr/>
      <dgm:t>
        <a:bodyPr/>
        <a:lstStyle/>
        <a:p>
          <a:endParaRPr lang="cs-CZ"/>
        </a:p>
      </dgm:t>
    </dgm:pt>
    <dgm:pt modelId="{BFA036DE-36E9-44D6-B65C-25ECD54C58A3}">
      <dgm:prSet phldrT="[Text]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cs-CZ"/>
            <a:t>Vize (kam směřujeme)</a:t>
          </a:r>
        </a:p>
      </dgm:t>
    </dgm:pt>
    <dgm:pt modelId="{969D1EFB-9D75-44E5-B22A-2AB92E06C531}" type="parTrans" cxnId="{83628A5C-8949-492F-9CE4-FF6A26C0B669}">
      <dgm:prSet/>
      <dgm:spPr/>
      <dgm:t>
        <a:bodyPr/>
        <a:lstStyle/>
        <a:p>
          <a:endParaRPr lang="cs-CZ"/>
        </a:p>
      </dgm:t>
    </dgm:pt>
    <dgm:pt modelId="{329AD2AA-1C3C-4564-8EF3-52907AC26000}" type="sibTrans" cxnId="{83628A5C-8949-492F-9CE4-FF6A26C0B669}">
      <dgm:prSet/>
      <dgm:spPr/>
      <dgm:t>
        <a:bodyPr/>
        <a:lstStyle/>
        <a:p>
          <a:endParaRPr lang="cs-CZ"/>
        </a:p>
      </dgm:t>
    </dgm:pt>
    <dgm:pt modelId="{8D403E0D-FD21-476C-B241-3B16068703F4}">
      <dgm:prSet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cs-CZ" dirty="0"/>
            <a:t>Priority (souhrnné oblasti, na které se zaměříme)</a:t>
          </a:r>
        </a:p>
      </dgm:t>
    </dgm:pt>
    <dgm:pt modelId="{B5336E17-FCA4-41E1-A80C-24F2ABD0FE88}" type="parTrans" cxnId="{DA568138-C4BE-4C7E-BBFC-B3CF962757FC}">
      <dgm:prSet/>
      <dgm:spPr/>
      <dgm:t>
        <a:bodyPr/>
        <a:lstStyle/>
        <a:p>
          <a:endParaRPr lang="cs-CZ"/>
        </a:p>
      </dgm:t>
    </dgm:pt>
    <dgm:pt modelId="{6474FB8B-8C0D-4BE6-B027-D427A43B6260}" type="sibTrans" cxnId="{DA568138-C4BE-4C7E-BBFC-B3CF962757FC}">
      <dgm:prSet/>
      <dgm:spPr/>
      <dgm:t>
        <a:bodyPr/>
        <a:lstStyle/>
        <a:p>
          <a:endParaRPr lang="cs-CZ"/>
        </a:p>
      </dgm:t>
    </dgm:pt>
    <dgm:pt modelId="{4D568F9B-A9F5-4EC5-AD2F-D950856EF88A}">
      <dgm:prSet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cs-CZ" dirty="0"/>
            <a:t>Cíle a opatření (konkrétní formulace, jejichž naplněním se přiblížíme k vizi)</a:t>
          </a:r>
        </a:p>
      </dgm:t>
    </dgm:pt>
    <dgm:pt modelId="{C6BAF52B-A42D-42BA-95DE-BF0241E31B2B}" type="parTrans" cxnId="{40B7A741-BBE9-4576-9899-A81926999BE8}">
      <dgm:prSet/>
      <dgm:spPr/>
      <dgm:t>
        <a:bodyPr/>
        <a:lstStyle/>
        <a:p>
          <a:endParaRPr lang="cs-CZ"/>
        </a:p>
      </dgm:t>
    </dgm:pt>
    <dgm:pt modelId="{17D07DC4-065C-4292-946E-10CEED7651E8}" type="sibTrans" cxnId="{40B7A741-BBE9-4576-9899-A81926999BE8}">
      <dgm:prSet/>
      <dgm:spPr/>
      <dgm:t>
        <a:bodyPr/>
        <a:lstStyle/>
        <a:p>
          <a:endParaRPr lang="cs-CZ"/>
        </a:p>
      </dgm:t>
    </dgm:pt>
    <dgm:pt modelId="{BD2AC359-D69D-4D63-9A4A-24506C932322}">
      <dgm:prSet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cs-CZ" dirty="0"/>
            <a:t>Implementace (způsob realizace a naplnění plánu)</a:t>
          </a:r>
        </a:p>
      </dgm:t>
    </dgm:pt>
    <dgm:pt modelId="{5624E38C-F324-42BD-8893-10EEBF9E27EF}" type="parTrans" cxnId="{B079D546-EEC5-4DBD-9E13-39C90BBF3734}">
      <dgm:prSet/>
      <dgm:spPr/>
      <dgm:t>
        <a:bodyPr/>
        <a:lstStyle/>
        <a:p>
          <a:endParaRPr lang="cs-CZ"/>
        </a:p>
      </dgm:t>
    </dgm:pt>
    <dgm:pt modelId="{04A98CC9-EAEB-45AA-AD16-2DC3E72FF69D}" type="sibTrans" cxnId="{B079D546-EEC5-4DBD-9E13-39C90BBF3734}">
      <dgm:prSet/>
      <dgm:spPr/>
      <dgm:t>
        <a:bodyPr/>
        <a:lstStyle/>
        <a:p>
          <a:endParaRPr lang="cs-CZ"/>
        </a:p>
      </dgm:t>
    </dgm:pt>
    <dgm:pt modelId="{D65893D4-3EB2-4BBC-ACEC-37499268B9EA}">
      <dgm:prSet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cs-CZ" dirty="0"/>
            <a:t>Analýza současného stavu, SWOT (kde jsme teď)</a:t>
          </a:r>
        </a:p>
      </dgm:t>
    </dgm:pt>
    <dgm:pt modelId="{8F6D2BB3-1402-4137-9E1A-A1207EED5C74}" type="parTrans" cxnId="{0E9AD55C-E895-4798-AC90-94C67212B301}">
      <dgm:prSet/>
      <dgm:spPr/>
      <dgm:t>
        <a:bodyPr/>
        <a:lstStyle/>
        <a:p>
          <a:endParaRPr lang="cs-CZ"/>
        </a:p>
      </dgm:t>
    </dgm:pt>
    <dgm:pt modelId="{060B78BB-514F-480E-A1B2-847A0BF8CE24}" type="sibTrans" cxnId="{0E9AD55C-E895-4798-AC90-94C67212B301}">
      <dgm:prSet/>
      <dgm:spPr/>
      <dgm:t>
        <a:bodyPr/>
        <a:lstStyle/>
        <a:p>
          <a:endParaRPr lang="cs-CZ"/>
        </a:p>
      </dgm:t>
    </dgm:pt>
    <dgm:pt modelId="{D36BB7A1-2B0D-4063-A5F8-56180F383181}">
      <dgm:prSet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cs-CZ" dirty="0"/>
            <a:t>Konkrétní aktivity/záměry (co konkrétně uděláme)</a:t>
          </a:r>
        </a:p>
      </dgm:t>
    </dgm:pt>
    <dgm:pt modelId="{65B78F1C-7B15-48DD-B540-B14EFDB8A86C}" type="parTrans" cxnId="{2AB7CB0D-6B1D-430B-B3A4-06DDA0C2F852}">
      <dgm:prSet/>
      <dgm:spPr/>
      <dgm:t>
        <a:bodyPr/>
        <a:lstStyle/>
        <a:p>
          <a:endParaRPr lang="cs-CZ"/>
        </a:p>
      </dgm:t>
    </dgm:pt>
    <dgm:pt modelId="{7C303B76-95B7-47E5-BF74-A8C99F662A2D}" type="sibTrans" cxnId="{2AB7CB0D-6B1D-430B-B3A4-06DDA0C2F852}">
      <dgm:prSet/>
      <dgm:spPr/>
      <dgm:t>
        <a:bodyPr/>
        <a:lstStyle/>
        <a:p>
          <a:endParaRPr lang="cs-CZ"/>
        </a:p>
      </dgm:t>
    </dgm:pt>
    <dgm:pt modelId="{AFC5CB70-4E06-463F-BE8A-9702F8E1909B}" type="pres">
      <dgm:prSet presAssocID="{3668E09D-AC03-425B-A3A5-30C00B7F632B}" presName="Name0" presStyleCnt="0">
        <dgm:presLayoutVars>
          <dgm:dir/>
          <dgm:animLvl val="lvl"/>
          <dgm:resizeHandles val="exact"/>
        </dgm:presLayoutVars>
      </dgm:prSet>
      <dgm:spPr/>
    </dgm:pt>
    <dgm:pt modelId="{BE7E327E-7047-42EA-A6B1-9867BC6FE506}" type="pres">
      <dgm:prSet presAssocID="{BD2AC359-D69D-4D63-9A4A-24506C932322}" presName="boxAndChildren" presStyleCnt="0"/>
      <dgm:spPr/>
    </dgm:pt>
    <dgm:pt modelId="{CC7ABA44-AE0B-4692-96D1-100CB635940F}" type="pres">
      <dgm:prSet presAssocID="{BD2AC359-D69D-4D63-9A4A-24506C932322}" presName="parentTextBox" presStyleLbl="node1" presStyleIdx="0" presStyleCnt="7"/>
      <dgm:spPr/>
    </dgm:pt>
    <dgm:pt modelId="{384BA016-8D4E-4F06-A8E9-497E0F6DB153}" type="pres">
      <dgm:prSet presAssocID="{7C303B76-95B7-47E5-BF74-A8C99F662A2D}" presName="sp" presStyleCnt="0"/>
      <dgm:spPr/>
    </dgm:pt>
    <dgm:pt modelId="{01CE931E-B335-4225-AB7B-7F72043B48A3}" type="pres">
      <dgm:prSet presAssocID="{D36BB7A1-2B0D-4063-A5F8-56180F383181}" presName="arrowAndChildren" presStyleCnt="0"/>
      <dgm:spPr/>
    </dgm:pt>
    <dgm:pt modelId="{C586FB84-77A3-4AC8-9DBE-36A3D94D2BA9}" type="pres">
      <dgm:prSet presAssocID="{D36BB7A1-2B0D-4063-A5F8-56180F383181}" presName="parentTextArrow" presStyleLbl="node1" presStyleIdx="1" presStyleCnt="7"/>
      <dgm:spPr/>
    </dgm:pt>
    <dgm:pt modelId="{69C4DCF6-C1BD-4370-8058-ABA95D9B21A7}" type="pres">
      <dgm:prSet presAssocID="{17D07DC4-065C-4292-946E-10CEED7651E8}" presName="sp" presStyleCnt="0"/>
      <dgm:spPr/>
    </dgm:pt>
    <dgm:pt modelId="{9C06145D-78B6-47B3-B87A-BB25F48CDF98}" type="pres">
      <dgm:prSet presAssocID="{4D568F9B-A9F5-4EC5-AD2F-D950856EF88A}" presName="arrowAndChildren" presStyleCnt="0"/>
      <dgm:spPr/>
    </dgm:pt>
    <dgm:pt modelId="{74EC5832-1498-445A-97D0-326376B802E7}" type="pres">
      <dgm:prSet presAssocID="{4D568F9B-A9F5-4EC5-AD2F-D950856EF88A}" presName="parentTextArrow" presStyleLbl="node1" presStyleIdx="2" presStyleCnt="7"/>
      <dgm:spPr/>
    </dgm:pt>
    <dgm:pt modelId="{49C5D8DB-AFC6-418E-B403-5C19498F6FEC}" type="pres">
      <dgm:prSet presAssocID="{6474FB8B-8C0D-4BE6-B027-D427A43B6260}" presName="sp" presStyleCnt="0"/>
      <dgm:spPr/>
    </dgm:pt>
    <dgm:pt modelId="{2F727047-8C4B-4513-88F4-8E7D13DA506B}" type="pres">
      <dgm:prSet presAssocID="{8D403E0D-FD21-476C-B241-3B16068703F4}" presName="arrowAndChildren" presStyleCnt="0"/>
      <dgm:spPr/>
    </dgm:pt>
    <dgm:pt modelId="{E3DB0D49-B241-4C26-999A-972F11B1C08D}" type="pres">
      <dgm:prSet presAssocID="{8D403E0D-FD21-476C-B241-3B16068703F4}" presName="parentTextArrow" presStyleLbl="node1" presStyleIdx="3" presStyleCnt="7"/>
      <dgm:spPr/>
    </dgm:pt>
    <dgm:pt modelId="{A35B88FC-DD72-4E13-AB39-A7D6E26E0712}" type="pres">
      <dgm:prSet presAssocID="{329AD2AA-1C3C-4564-8EF3-52907AC26000}" presName="sp" presStyleCnt="0"/>
      <dgm:spPr/>
    </dgm:pt>
    <dgm:pt modelId="{CAFFD192-5B9A-47FC-91F1-B843B8EB5CED}" type="pres">
      <dgm:prSet presAssocID="{BFA036DE-36E9-44D6-B65C-25ECD54C58A3}" presName="arrowAndChildren" presStyleCnt="0"/>
      <dgm:spPr/>
    </dgm:pt>
    <dgm:pt modelId="{A3F5FAB8-5864-4B7B-85E8-32EA44146F9C}" type="pres">
      <dgm:prSet presAssocID="{BFA036DE-36E9-44D6-B65C-25ECD54C58A3}" presName="parentTextArrow" presStyleLbl="node1" presStyleIdx="4" presStyleCnt="7"/>
      <dgm:spPr/>
    </dgm:pt>
    <dgm:pt modelId="{BEEC5F48-E53A-4409-B17B-57FD562C98B1}" type="pres">
      <dgm:prSet presAssocID="{1EE33FA3-9B10-4C28-B91E-68F07E65378F}" presName="sp" presStyleCnt="0"/>
      <dgm:spPr/>
    </dgm:pt>
    <dgm:pt modelId="{A7B7A492-6E4F-4F5E-86BC-4B462AF63200}" type="pres">
      <dgm:prSet presAssocID="{1C41BB9A-F843-49DB-8D6D-03C0FAB5553F}" presName="arrowAndChildren" presStyleCnt="0"/>
      <dgm:spPr/>
    </dgm:pt>
    <dgm:pt modelId="{B42014B5-911D-477B-AC1A-0939BD6F846D}" type="pres">
      <dgm:prSet presAssocID="{1C41BB9A-F843-49DB-8D6D-03C0FAB5553F}" presName="parentTextArrow" presStyleLbl="node1" presStyleIdx="5" presStyleCnt="7"/>
      <dgm:spPr/>
    </dgm:pt>
    <dgm:pt modelId="{0C65DA88-6E97-4B33-BFDF-7FEFA9CF00C4}" type="pres">
      <dgm:prSet presAssocID="{060B78BB-514F-480E-A1B2-847A0BF8CE24}" presName="sp" presStyleCnt="0"/>
      <dgm:spPr/>
    </dgm:pt>
    <dgm:pt modelId="{2E0F8280-8288-4AD1-83AC-910359F4D401}" type="pres">
      <dgm:prSet presAssocID="{D65893D4-3EB2-4BBC-ACEC-37499268B9EA}" presName="arrowAndChildren" presStyleCnt="0"/>
      <dgm:spPr/>
    </dgm:pt>
    <dgm:pt modelId="{5FD9C5E7-E094-4181-B068-A367DB978C4A}" type="pres">
      <dgm:prSet presAssocID="{D65893D4-3EB2-4BBC-ACEC-37499268B9EA}" presName="parentTextArrow" presStyleLbl="node1" presStyleIdx="6" presStyleCnt="7"/>
      <dgm:spPr/>
    </dgm:pt>
  </dgm:ptLst>
  <dgm:cxnLst>
    <dgm:cxn modelId="{2AB7CB0D-6B1D-430B-B3A4-06DDA0C2F852}" srcId="{3668E09D-AC03-425B-A3A5-30C00B7F632B}" destId="{D36BB7A1-2B0D-4063-A5F8-56180F383181}" srcOrd="5" destOrd="0" parTransId="{65B78F1C-7B15-48DD-B540-B14EFDB8A86C}" sibTransId="{7C303B76-95B7-47E5-BF74-A8C99F662A2D}"/>
    <dgm:cxn modelId="{B12A6C1A-A064-4270-9515-F015AD7BC679}" type="presOf" srcId="{1C41BB9A-F843-49DB-8D6D-03C0FAB5553F}" destId="{B42014B5-911D-477B-AC1A-0939BD6F846D}" srcOrd="0" destOrd="0" presId="urn:microsoft.com/office/officeart/2005/8/layout/process4"/>
    <dgm:cxn modelId="{DA568138-C4BE-4C7E-BBFC-B3CF962757FC}" srcId="{3668E09D-AC03-425B-A3A5-30C00B7F632B}" destId="{8D403E0D-FD21-476C-B241-3B16068703F4}" srcOrd="3" destOrd="0" parTransId="{B5336E17-FCA4-41E1-A80C-24F2ABD0FE88}" sibTransId="{6474FB8B-8C0D-4BE6-B027-D427A43B6260}"/>
    <dgm:cxn modelId="{83628A5C-8949-492F-9CE4-FF6A26C0B669}" srcId="{3668E09D-AC03-425B-A3A5-30C00B7F632B}" destId="{BFA036DE-36E9-44D6-B65C-25ECD54C58A3}" srcOrd="2" destOrd="0" parTransId="{969D1EFB-9D75-44E5-B22A-2AB92E06C531}" sibTransId="{329AD2AA-1C3C-4564-8EF3-52907AC26000}"/>
    <dgm:cxn modelId="{0E9AD55C-E895-4798-AC90-94C67212B301}" srcId="{3668E09D-AC03-425B-A3A5-30C00B7F632B}" destId="{D65893D4-3EB2-4BBC-ACEC-37499268B9EA}" srcOrd="0" destOrd="0" parTransId="{8F6D2BB3-1402-4137-9E1A-A1207EED5C74}" sibTransId="{060B78BB-514F-480E-A1B2-847A0BF8CE24}"/>
    <dgm:cxn modelId="{40B7A741-BBE9-4576-9899-A81926999BE8}" srcId="{3668E09D-AC03-425B-A3A5-30C00B7F632B}" destId="{4D568F9B-A9F5-4EC5-AD2F-D950856EF88A}" srcOrd="4" destOrd="0" parTransId="{C6BAF52B-A42D-42BA-95DE-BF0241E31B2B}" sibTransId="{17D07DC4-065C-4292-946E-10CEED7651E8}"/>
    <dgm:cxn modelId="{0B731762-1BCD-4E9D-AF04-7DE9F506D653}" type="presOf" srcId="{BFA036DE-36E9-44D6-B65C-25ECD54C58A3}" destId="{A3F5FAB8-5864-4B7B-85E8-32EA44146F9C}" srcOrd="0" destOrd="0" presId="urn:microsoft.com/office/officeart/2005/8/layout/process4"/>
    <dgm:cxn modelId="{13762F46-E484-45AD-9F56-A09A9E50B2E2}" type="presOf" srcId="{BD2AC359-D69D-4D63-9A4A-24506C932322}" destId="{CC7ABA44-AE0B-4692-96D1-100CB635940F}" srcOrd="0" destOrd="0" presId="urn:microsoft.com/office/officeart/2005/8/layout/process4"/>
    <dgm:cxn modelId="{B079D546-EEC5-4DBD-9E13-39C90BBF3734}" srcId="{3668E09D-AC03-425B-A3A5-30C00B7F632B}" destId="{BD2AC359-D69D-4D63-9A4A-24506C932322}" srcOrd="6" destOrd="0" parTransId="{5624E38C-F324-42BD-8893-10EEBF9E27EF}" sibTransId="{04A98CC9-EAEB-45AA-AD16-2DC3E72FF69D}"/>
    <dgm:cxn modelId="{86FCD873-1C72-47D2-99EC-1D0DC0039D09}" type="presOf" srcId="{4D568F9B-A9F5-4EC5-AD2F-D950856EF88A}" destId="{74EC5832-1498-445A-97D0-326376B802E7}" srcOrd="0" destOrd="0" presId="urn:microsoft.com/office/officeart/2005/8/layout/process4"/>
    <dgm:cxn modelId="{98BF6F82-714F-4B7D-B270-4C8AB9D4789C}" type="presOf" srcId="{8D403E0D-FD21-476C-B241-3B16068703F4}" destId="{E3DB0D49-B241-4C26-999A-972F11B1C08D}" srcOrd="0" destOrd="0" presId="urn:microsoft.com/office/officeart/2005/8/layout/process4"/>
    <dgm:cxn modelId="{FE082389-D702-49EB-B3CD-A491A26B0FF5}" type="presOf" srcId="{D65893D4-3EB2-4BBC-ACEC-37499268B9EA}" destId="{5FD9C5E7-E094-4181-B068-A367DB978C4A}" srcOrd="0" destOrd="0" presId="urn:microsoft.com/office/officeart/2005/8/layout/process4"/>
    <dgm:cxn modelId="{B444779B-AFCF-46BC-A78F-9494D353C765}" srcId="{3668E09D-AC03-425B-A3A5-30C00B7F632B}" destId="{1C41BB9A-F843-49DB-8D6D-03C0FAB5553F}" srcOrd="1" destOrd="0" parTransId="{5DDF5865-73F6-4D30-8241-F7E0BFF0D590}" sibTransId="{1EE33FA3-9B10-4C28-B91E-68F07E65378F}"/>
    <dgm:cxn modelId="{991F6DA2-B377-4738-88C8-38E569AB8A64}" type="presOf" srcId="{D36BB7A1-2B0D-4063-A5F8-56180F383181}" destId="{C586FB84-77A3-4AC8-9DBE-36A3D94D2BA9}" srcOrd="0" destOrd="0" presId="urn:microsoft.com/office/officeart/2005/8/layout/process4"/>
    <dgm:cxn modelId="{CF9998D9-1004-46E2-83D3-62C42BCC535F}" type="presOf" srcId="{3668E09D-AC03-425B-A3A5-30C00B7F632B}" destId="{AFC5CB70-4E06-463F-BE8A-9702F8E1909B}" srcOrd="0" destOrd="0" presId="urn:microsoft.com/office/officeart/2005/8/layout/process4"/>
    <dgm:cxn modelId="{910BF11A-F478-4C39-A47C-117A252BF1E5}" type="presParOf" srcId="{AFC5CB70-4E06-463F-BE8A-9702F8E1909B}" destId="{BE7E327E-7047-42EA-A6B1-9867BC6FE506}" srcOrd="0" destOrd="0" presId="urn:microsoft.com/office/officeart/2005/8/layout/process4"/>
    <dgm:cxn modelId="{9A278326-73DB-41DF-A5CF-5C2EE0A4137C}" type="presParOf" srcId="{BE7E327E-7047-42EA-A6B1-9867BC6FE506}" destId="{CC7ABA44-AE0B-4692-96D1-100CB635940F}" srcOrd="0" destOrd="0" presId="urn:microsoft.com/office/officeart/2005/8/layout/process4"/>
    <dgm:cxn modelId="{892AB64A-2EA3-40EA-9D1F-F0F19599AA09}" type="presParOf" srcId="{AFC5CB70-4E06-463F-BE8A-9702F8E1909B}" destId="{384BA016-8D4E-4F06-A8E9-497E0F6DB153}" srcOrd="1" destOrd="0" presId="urn:microsoft.com/office/officeart/2005/8/layout/process4"/>
    <dgm:cxn modelId="{AA2B14ED-F6CF-4E1F-B932-92840C09F6F7}" type="presParOf" srcId="{AFC5CB70-4E06-463F-BE8A-9702F8E1909B}" destId="{01CE931E-B335-4225-AB7B-7F72043B48A3}" srcOrd="2" destOrd="0" presId="urn:microsoft.com/office/officeart/2005/8/layout/process4"/>
    <dgm:cxn modelId="{7D4DD51E-2089-4B3C-AA10-2B878A66B202}" type="presParOf" srcId="{01CE931E-B335-4225-AB7B-7F72043B48A3}" destId="{C586FB84-77A3-4AC8-9DBE-36A3D94D2BA9}" srcOrd="0" destOrd="0" presId="urn:microsoft.com/office/officeart/2005/8/layout/process4"/>
    <dgm:cxn modelId="{B842E9A6-23A1-4276-948C-ED819A6D62D7}" type="presParOf" srcId="{AFC5CB70-4E06-463F-BE8A-9702F8E1909B}" destId="{69C4DCF6-C1BD-4370-8058-ABA95D9B21A7}" srcOrd="3" destOrd="0" presId="urn:microsoft.com/office/officeart/2005/8/layout/process4"/>
    <dgm:cxn modelId="{16103E01-47CD-4EB5-B9BF-E1F55161D139}" type="presParOf" srcId="{AFC5CB70-4E06-463F-BE8A-9702F8E1909B}" destId="{9C06145D-78B6-47B3-B87A-BB25F48CDF98}" srcOrd="4" destOrd="0" presId="urn:microsoft.com/office/officeart/2005/8/layout/process4"/>
    <dgm:cxn modelId="{CF25E50F-0098-48FF-9BA2-826813C82478}" type="presParOf" srcId="{9C06145D-78B6-47B3-B87A-BB25F48CDF98}" destId="{74EC5832-1498-445A-97D0-326376B802E7}" srcOrd="0" destOrd="0" presId="urn:microsoft.com/office/officeart/2005/8/layout/process4"/>
    <dgm:cxn modelId="{AD5B1F8C-66D4-45D1-870A-179FB38B1C17}" type="presParOf" srcId="{AFC5CB70-4E06-463F-BE8A-9702F8E1909B}" destId="{49C5D8DB-AFC6-418E-B403-5C19498F6FEC}" srcOrd="5" destOrd="0" presId="urn:microsoft.com/office/officeart/2005/8/layout/process4"/>
    <dgm:cxn modelId="{BDC7A6FA-6695-453D-91D4-22EF5AF9D708}" type="presParOf" srcId="{AFC5CB70-4E06-463F-BE8A-9702F8E1909B}" destId="{2F727047-8C4B-4513-88F4-8E7D13DA506B}" srcOrd="6" destOrd="0" presId="urn:microsoft.com/office/officeart/2005/8/layout/process4"/>
    <dgm:cxn modelId="{333A3C0A-802C-4564-B543-5C51590A91BF}" type="presParOf" srcId="{2F727047-8C4B-4513-88F4-8E7D13DA506B}" destId="{E3DB0D49-B241-4C26-999A-972F11B1C08D}" srcOrd="0" destOrd="0" presId="urn:microsoft.com/office/officeart/2005/8/layout/process4"/>
    <dgm:cxn modelId="{4A7BB3AF-82C1-4EFB-BC54-E2E8C6D26FC7}" type="presParOf" srcId="{AFC5CB70-4E06-463F-BE8A-9702F8E1909B}" destId="{A35B88FC-DD72-4E13-AB39-A7D6E26E0712}" srcOrd="7" destOrd="0" presId="urn:microsoft.com/office/officeart/2005/8/layout/process4"/>
    <dgm:cxn modelId="{D80E1093-9D5F-4E0A-AE0C-B662AAF981E6}" type="presParOf" srcId="{AFC5CB70-4E06-463F-BE8A-9702F8E1909B}" destId="{CAFFD192-5B9A-47FC-91F1-B843B8EB5CED}" srcOrd="8" destOrd="0" presId="urn:microsoft.com/office/officeart/2005/8/layout/process4"/>
    <dgm:cxn modelId="{2E8BE2C9-1188-4841-BF70-6AECE917A784}" type="presParOf" srcId="{CAFFD192-5B9A-47FC-91F1-B843B8EB5CED}" destId="{A3F5FAB8-5864-4B7B-85E8-32EA44146F9C}" srcOrd="0" destOrd="0" presId="urn:microsoft.com/office/officeart/2005/8/layout/process4"/>
    <dgm:cxn modelId="{02BB3E4E-8F4D-46EB-BE8F-F08450CBD8A0}" type="presParOf" srcId="{AFC5CB70-4E06-463F-BE8A-9702F8E1909B}" destId="{BEEC5F48-E53A-4409-B17B-57FD562C98B1}" srcOrd="9" destOrd="0" presId="urn:microsoft.com/office/officeart/2005/8/layout/process4"/>
    <dgm:cxn modelId="{43A9E8CA-6A97-4FDA-B0AF-B250287DBA7A}" type="presParOf" srcId="{AFC5CB70-4E06-463F-BE8A-9702F8E1909B}" destId="{A7B7A492-6E4F-4F5E-86BC-4B462AF63200}" srcOrd="10" destOrd="0" presId="urn:microsoft.com/office/officeart/2005/8/layout/process4"/>
    <dgm:cxn modelId="{AF1F0590-91DD-41A1-88F6-558F5B30E6AA}" type="presParOf" srcId="{A7B7A492-6E4F-4F5E-86BC-4B462AF63200}" destId="{B42014B5-911D-477B-AC1A-0939BD6F846D}" srcOrd="0" destOrd="0" presId="urn:microsoft.com/office/officeart/2005/8/layout/process4"/>
    <dgm:cxn modelId="{6EBD5447-C62B-43FF-B4F7-3931ABC696FF}" type="presParOf" srcId="{AFC5CB70-4E06-463F-BE8A-9702F8E1909B}" destId="{0C65DA88-6E97-4B33-BFDF-7FEFA9CF00C4}" srcOrd="11" destOrd="0" presId="urn:microsoft.com/office/officeart/2005/8/layout/process4"/>
    <dgm:cxn modelId="{215BEF43-CA77-4303-847C-F60EFB49F124}" type="presParOf" srcId="{AFC5CB70-4E06-463F-BE8A-9702F8E1909B}" destId="{2E0F8280-8288-4AD1-83AC-910359F4D401}" srcOrd="12" destOrd="0" presId="urn:microsoft.com/office/officeart/2005/8/layout/process4"/>
    <dgm:cxn modelId="{9352982D-0D2C-4CE8-B41B-FCD103823070}" type="presParOf" srcId="{2E0F8280-8288-4AD1-83AC-910359F4D401}" destId="{5FD9C5E7-E094-4181-B068-A367DB978C4A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011118D-7546-4ED8-AB60-4058A18D09A0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C0DC9170-8F36-4B79-BB87-448963AE54FC}">
      <dgm:prSet phldrT="[Text]" custT="1"/>
      <dgm:spPr>
        <a:solidFill>
          <a:schemeClr val="accent1">
            <a:lumMod val="60000"/>
            <a:lumOff val="40000"/>
          </a:schemeClr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sz="2200" b="1" baseline="0" dirty="0">
              <a:solidFill>
                <a:sysClr val="windowText" lastClr="000000"/>
              </a:solidFill>
            </a:rPr>
            <a:t>VIZE ROZVOJE ŠKOLY</a:t>
          </a:r>
        </a:p>
      </dgm:t>
    </dgm:pt>
    <dgm:pt modelId="{3D44AABD-2FA4-40A3-AE08-C66256113919}" type="parTrans" cxnId="{03AF806A-2F4F-4A27-9BFE-D795F3B224CE}">
      <dgm:prSet/>
      <dgm:spPr/>
      <dgm:t>
        <a:bodyPr/>
        <a:lstStyle/>
        <a:p>
          <a:endParaRPr lang="cs-CZ"/>
        </a:p>
      </dgm:t>
    </dgm:pt>
    <dgm:pt modelId="{522CFC97-9C0C-4D46-B3FF-CF4F8B5ACFEB}" type="sibTrans" cxnId="{03AF806A-2F4F-4A27-9BFE-D795F3B224CE}">
      <dgm:prSet/>
      <dgm:spPr/>
      <dgm:t>
        <a:bodyPr/>
        <a:lstStyle/>
        <a:p>
          <a:endParaRPr lang="cs-CZ"/>
        </a:p>
      </dgm:t>
    </dgm:pt>
    <dgm:pt modelId="{077E7F10-9F93-42F7-B551-49611E257257}">
      <dgm:prSet phldrT="[Text]"/>
      <dgm:spPr>
        <a:solidFill>
          <a:schemeClr val="bg2">
            <a:lumMod val="50000"/>
          </a:schemeClr>
        </a:solidFill>
        <a:ln w="12700">
          <a:solidFill>
            <a:schemeClr val="tx1"/>
          </a:solidFill>
        </a:ln>
      </dgm:spPr>
      <dgm:t>
        <a:bodyPr/>
        <a:lstStyle/>
        <a:p>
          <a:r>
            <a:rPr lang="cs-CZ">
              <a:solidFill>
                <a:sysClr val="windowText" lastClr="000000"/>
              </a:solidFill>
            </a:rPr>
            <a:t>Prioritní oblast rozvoje 1</a:t>
          </a:r>
        </a:p>
      </dgm:t>
    </dgm:pt>
    <dgm:pt modelId="{413F64A9-5D21-4B09-9586-61FA282C9F71}" type="parTrans" cxnId="{8351C02B-2038-483F-A1F4-3E271D162C99}">
      <dgm:prSet/>
      <dgm:spPr>
        <a:ln>
          <a:headEnd type="triangle"/>
        </a:ln>
      </dgm:spPr>
      <dgm:t>
        <a:bodyPr/>
        <a:lstStyle/>
        <a:p>
          <a:endParaRPr lang="cs-CZ"/>
        </a:p>
      </dgm:t>
    </dgm:pt>
    <dgm:pt modelId="{2ED9445C-F897-420A-A00D-D315A15956C4}" type="sibTrans" cxnId="{8351C02B-2038-483F-A1F4-3E271D162C99}">
      <dgm:prSet/>
      <dgm:spPr/>
      <dgm:t>
        <a:bodyPr/>
        <a:lstStyle/>
        <a:p>
          <a:endParaRPr lang="cs-CZ"/>
        </a:p>
      </dgm:t>
    </dgm:pt>
    <dgm:pt modelId="{7515A0DC-5A9C-4AC2-8771-8F9F09EFC498}">
      <dgm:prSet phldrT="[Text]"/>
      <dgm:spPr>
        <a:solidFill>
          <a:schemeClr val="accent4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cs-CZ">
              <a:solidFill>
                <a:sysClr val="windowText" lastClr="000000"/>
              </a:solidFill>
            </a:rPr>
            <a:t>Prioritní oblast rozvoje 2</a:t>
          </a:r>
        </a:p>
      </dgm:t>
    </dgm:pt>
    <dgm:pt modelId="{F3A63992-D4E4-4B06-B239-3D9B22C7DC53}" type="parTrans" cxnId="{AF4EEDBC-B53A-40F9-BBED-EC07EA5E3313}">
      <dgm:prSet/>
      <dgm:spPr/>
      <dgm:t>
        <a:bodyPr/>
        <a:lstStyle/>
        <a:p>
          <a:endParaRPr lang="cs-CZ"/>
        </a:p>
      </dgm:t>
    </dgm:pt>
    <dgm:pt modelId="{E9D6F673-4F04-4807-8CC4-982390416951}" type="sibTrans" cxnId="{AF4EEDBC-B53A-40F9-BBED-EC07EA5E3313}">
      <dgm:prSet/>
      <dgm:spPr/>
      <dgm:t>
        <a:bodyPr/>
        <a:lstStyle/>
        <a:p>
          <a:endParaRPr lang="cs-CZ"/>
        </a:p>
      </dgm:t>
    </dgm:pt>
    <dgm:pt modelId="{AE2DB31A-3B06-49B1-B6E4-15CF13C19D91}">
      <dgm:prSet phldrT="[Text]"/>
      <dgm:spPr>
        <a:solidFill>
          <a:schemeClr val="bg2">
            <a:lumMod val="5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cs-CZ">
              <a:solidFill>
                <a:sysClr val="windowText" lastClr="000000"/>
              </a:solidFill>
            </a:rPr>
            <a:t>Prioritní</a:t>
          </a:r>
          <a:r>
            <a:rPr lang="cs-CZ" baseline="0">
              <a:solidFill>
                <a:sysClr val="windowText" lastClr="000000"/>
              </a:solidFill>
            </a:rPr>
            <a:t> oblast rozvoje "n"</a:t>
          </a:r>
        </a:p>
      </dgm:t>
    </dgm:pt>
    <dgm:pt modelId="{641E1839-97FE-46FA-A5CF-660A9B7310D7}" type="parTrans" cxnId="{55E5F3E7-200B-4C89-B341-25C267757205}">
      <dgm:prSet/>
      <dgm:spPr>
        <a:ln>
          <a:headEnd type="triangle"/>
        </a:ln>
      </dgm:spPr>
      <dgm:t>
        <a:bodyPr/>
        <a:lstStyle/>
        <a:p>
          <a:endParaRPr lang="cs-CZ"/>
        </a:p>
      </dgm:t>
    </dgm:pt>
    <dgm:pt modelId="{2B5E3ADE-490D-45D4-A328-36BD49C209B1}" type="sibTrans" cxnId="{55E5F3E7-200B-4C89-B341-25C267757205}">
      <dgm:prSet/>
      <dgm:spPr/>
      <dgm:t>
        <a:bodyPr/>
        <a:lstStyle/>
        <a:p>
          <a:endParaRPr lang="cs-CZ"/>
        </a:p>
      </dgm:t>
    </dgm:pt>
    <dgm:pt modelId="{6374B15B-2C84-4A0E-A2EF-9BE822897845}">
      <dgm:prSet/>
      <dgm:spPr>
        <a:solidFill>
          <a:schemeClr val="bg2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cs-CZ" baseline="0">
              <a:solidFill>
                <a:sysClr val="windowText" lastClr="000000"/>
              </a:solidFill>
            </a:rPr>
            <a:t>Strategický cíl 1.1</a:t>
          </a:r>
        </a:p>
      </dgm:t>
    </dgm:pt>
    <dgm:pt modelId="{E62320D0-BD4D-4AEE-8089-78489DB4207A}" type="parTrans" cxnId="{F2902ADB-AA2B-4DB2-810B-DDE49F957901}">
      <dgm:prSet/>
      <dgm:spPr>
        <a:ln>
          <a:headEnd type="triangle"/>
        </a:ln>
      </dgm:spPr>
      <dgm:t>
        <a:bodyPr/>
        <a:lstStyle/>
        <a:p>
          <a:endParaRPr lang="cs-CZ"/>
        </a:p>
      </dgm:t>
    </dgm:pt>
    <dgm:pt modelId="{D9793319-D74C-4FEE-9CCE-873FC47FF680}" type="sibTrans" cxnId="{F2902ADB-AA2B-4DB2-810B-DDE49F957901}">
      <dgm:prSet/>
      <dgm:spPr/>
      <dgm:t>
        <a:bodyPr/>
        <a:lstStyle/>
        <a:p>
          <a:endParaRPr lang="cs-CZ"/>
        </a:p>
      </dgm:t>
    </dgm:pt>
    <dgm:pt modelId="{ADE56455-EB56-46FB-8D17-E6BAFB2EEC9A}">
      <dgm:prSet/>
      <dgm:spPr>
        <a:solidFill>
          <a:schemeClr val="bg2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cs-CZ" baseline="0">
              <a:solidFill>
                <a:sysClr val="windowText" lastClr="000000"/>
              </a:solidFill>
            </a:rPr>
            <a:t>Strategický cíl 1.2</a:t>
          </a:r>
        </a:p>
      </dgm:t>
    </dgm:pt>
    <dgm:pt modelId="{EA8A0722-BF0B-49A0-852F-39F2903C6BAC}" type="parTrans" cxnId="{AD7C0A60-EE6F-40C4-9134-D6E03B6F4C9A}">
      <dgm:prSet/>
      <dgm:spPr>
        <a:ln>
          <a:headEnd type="triangle"/>
        </a:ln>
      </dgm:spPr>
      <dgm:t>
        <a:bodyPr/>
        <a:lstStyle/>
        <a:p>
          <a:endParaRPr lang="cs-CZ"/>
        </a:p>
      </dgm:t>
    </dgm:pt>
    <dgm:pt modelId="{4F700BF7-242D-4C89-BF15-97E2C44A3E27}" type="sibTrans" cxnId="{AD7C0A60-EE6F-40C4-9134-D6E03B6F4C9A}">
      <dgm:prSet/>
      <dgm:spPr/>
      <dgm:t>
        <a:bodyPr/>
        <a:lstStyle/>
        <a:p>
          <a:endParaRPr lang="cs-CZ"/>
        </a:p>
      </dgm:t>
    </dgm:pt>
    <dgm:pt modelId="{FCEA70D9-66A0-402A-94CF-4AE63221705F}">
      <dgm:prSet/>
      <dgm:spPr>
        <a:solidFill>
          <a:schemeClr val="accent4">
            <a:lumMod val="60000"/>
            <a:lumOff val="4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cs-CZ" baseline="0">
              <a:solidFill>
                <a:sysClr val="windowText" lastClr="000000"/>
              </a:solidFill>
            </a:rPr>
            <a:t>Strategický cíl 2.1</a:t>
          </a:r>
        </a:p>
      </dgm:t>
    </dgm:pt>
    <dgm:pt modelId="{B25A3A85-0CB1-40E8-8F55-0E927DB3073B}" type="parTrans" cxnId="{B55B1D36-59A2-4C42-8364-8482A39B4384}">
      <dgm:prSet/>
      <dgm:spPr>
        <a:ln>
          <a:headEnd type="triangle"/>
        </a:ln>
      </dgm:spPr>
      <dgm:t>
        <a:bodyPr/>
        <a:lstStyle/>
        <a:p>
          <a:endParaRPr lang="cs-CZ"/>
        </a:p>
      </dgm:t>
    </dgm:pt>
    <dgm:pt modelId="{38774431-5473-4E26-9DC0-F672394A41F9}" type="sibTrans" cxnId="{B55B1D36-59A2-4C42-8364-8482A39B4384}">
      <dgm:prSet/>
      <dgm:spPr/>
      <dgm:t>
        <a:bodyPr/>
        <a:lstStyle/>
        <a:p>
          <a:endParaRPr lang="cs-CZ"/>
        </a:p>
      </dgm:t>
    </dgm:pt>
    <dgm:pt modelId="{21391115-5D3B-4BBB-870E-24AEAE365C7D}">
      <dgm:prSet/>
      <dgm:spPr>
        <a:solidFill>
          <a:schemeClr val="accent4">
            <a:lumMod val="60000"/>
            <a:lumOff val="4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cs-CZ" baseline="0">
              <a:solidFill>
                <a:sysClr val="windowText" lastClr="000000"/>
              </a:solidFill>
            </a:rPr>
            <a:t>Strategický cíl 2.2</a:t>
          </a:r>
        </a:p>
      </dgm:t>
    </dgm:pt>
    <dgm:pt modelId="{4236090A-2D69-4A64-A7C9-1D43A61EBDDE}" type="parTrans" cxnId="{EA28C4FD-2F43-47BF-8509-7682C71D414C}">
      <dgm:prSet/>
      <dgm:spPr>
        <a:ln>
          <a:headEnd type="triangle"/>
        </a:ln>
      </dgm:spPr>
      <dgm:t>
        <a:bodyPr/>
        <a:lstStyle/>
        <a:p>
          <a:endParaRPr lang="cs-CZ"/>
        </a:p>
      </dgm:t>
    </dgm:pt>
    <dgm:pt modelId="{E2F9E790-4A20-447E-8527-56EE9146F152}" type="sibTrans" cxnId="{EA28C4FD-2F43-47BF-8509-7682C71D414C}">
      <dgm:prSet/>
      <dgm:spPr/>
      <dgm:t>
        <a:bodyPr/>
        <a:lstStyle/>
        <a:p>
          <a:endParaRPr lang="cs-CZ"/>
        </a:p>
      </dgm:t>
    </dgm:pt>
    <dgm:pt modelId="{5910CD64-DEB6-41A2-A540-0FAB987844F9}">
      <dgm:prSet/>
      <dgm:spPr>
        <a:solidFill>
          <a:schemeClr val="bg2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cs-CZ" baseline="0">
              <a:solidFill>
                <a:sysClr val="windowText" lastClr="000000"/>
              </a:solidFill>
            </a:rPr>
            <a:t>Strategický cíl n.1</a:t>
          </a:r>
        </a:p>
      </dgm:t>
    </dgm:pt>
    <dgm:pt modelId="{132EB148-92DF-45F0-A3C8-40CABFEAE1A3}" type="parTrans" cxnId="{D14DE90C-E1BA-405E-83CB-88BD62DEE443}">
      <dgm:prSet/>
      <dgm:spPr>
        <a:ln>
          <a:headEnd type="triangle"/>
        </a:ln>
      </dgm:spPr>
      <dgm:t>
        <a:bodyPr/>
        <a:lstStyle/>
        <a:p>
          <a:endParaRPr lang="cs-CZ"/>
        </a:p>
      </dgm:t>
    </dgm:pt>
    <dgm:pt modelId="{EB573AA0-E1C3-4050-8D49-C5F6F37DAB4E}" type="sibTrans" cxnId="{D14DE90C-E1BA-405E-83CB-88BD62DEE443}">
      <dgm:prSet/>
      <dgm:spPr/>
      <dgm:t>
        <a:bodyPr/>
        <a:lstStyle/>
        <a:p>
          <a:endParaRPr lang="cs-CZ"/>
        </a:p>
      </dgm:t>
    </dgm:pt>
    <dgm:pt modelId="{BFAD6C39-E400-4265-93CA-04560C41404E}">
      <dgm:prSet/>
      <dgm:spPr>
        <a:solidFill>
          <a:schemeClr val="bg2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cs-CZ" baseline="0">
              <a:solidFill>
                <a:sysClr val="windowText" lastClr="000000"/>
              </a:solidFill>
            </a:rPr>
            <a:t>Strategický cíl n.2</a:t>
          </a:r>
        </a:p>
      </dgm:t>
    </dgm:pt>
    <dgm:pt modelId="{82F42672-78A7-4C01-9819-269272D69DAD}" type="parTrans" cxnId="{2C4243A0-5D59-4105-A1CF-DB3F842980C5}">
      <dgm:prSet/>
      <dgm:spPr>
        <a:ln>
          <a:headEnd type="triangle"/>
        </a:ln>
      </dgm:spPr>
      <dgm:t>
        <a:bodyPr/>
        <a:lstStyle/>
        <a:p>
          <a:endParaRPr lang="cs-CZ"/>
        </a:p>
      </dgm:t>
    </dgm:pt>
    <dgm:pt modelId="{C0BF7FC3-5F69-42EA-A733-7208766FFD5B}" type="sibTrans" cxnId="{2C4243A0-5D59-4105-A1CF-DB3F842980C5}">
      <dgm:prSet/>
      <dgm:spPr/>
      <dgm:t>
        <a:bodyPr/>
        <a:lstStyle/>
        <a:p>
          <a:endParaRPr lang="cs-CZ"/>
        </a:p>
      </dgm:t>
    </dgm:pt>
    <dgm:pt modelId="{A6354AB3-B038-4F3F-8C48-2722C8585607}">
      <dgm:prSet/>
      <dgm:spPr>
        <a:solidFill>
          <a:schemeClr val="bg2"/>
        </a:solidFill>
        <a:ln w="9525">
          <a:solidFill>
            <a:schemeClr val="tx1"/>
          </a:solidFill>
        </a:ln>
      </dgm:spPr>
      <dgm:t>
        <a:bodyPr/>
        <a:lstStyle/>
        <a:p>
          <a:r>
            <a:rPr lang="cs-CZ" baseline="0">
              <a:solidFill>
                <a:sysClr val="windowText" lastClr="000000"/>
              </a:solidFill>
            </a:rPr>
            <a:t>Konkrétní aktivity</a:t>
          </a:r>
        </a:p>
      </dgm:t>
    </dgm:pt>
    <dgm:pt modelId="{E5F69BAB-2030-4A51-97A6-AED57E4C5C03}" type="parTrans" cxnId="{E1A68B0B-6149-4E80-90EC-72E0583208E0}">
      <dgm:prSet/>
      <dgm:spPr>
        <a:ln>
          <a:headEnd type="triangle"/>
        </a:ln>
      </dgm:spPr>
      <dgm:t>
        <a:bodyPr/>
        <a:lstStyle/>
        <a:p>
          <a:endParaRPr lang="cs-CZ"/>
        </a:p>
      </dgm:t>
    </dgm:pt>
    <dgm:pt modelId="{D2A7CE52-073B-4236-AFB4-08DC78806943}" type="sibTrans" cxnId="{E1A68B0B-6149-4E80-90EC-72E0583208E0}">
      <dgm:prSet/>
      <dgm:spPr/>
      <dgm:t>
        <a:bodyPr/>
        <a:lstStyle/>
        <a:p>
          <a:endParaRPr lang="cs-CZ"/>
        </a:p>
      </dgm:t>
    </dgm:pt>
    <dgm:pt modelId="{D2295F07-D507-488E-A5E1-B57D7755424E}">
      <dgm:prSet/>
      <dgm:spPr>
        <a:solidFill>
          <a:schemeClr val="bg2"/>
        </a:solidFill>
        <a:ln w="9525">
          <a:solidFill>
            <a:schemeClr val="tx1"/>
          </a:solidFill>
        </a:ln>
      </dgm:spPr>
      <dgm:t>
        <a:bodyPr/>
        <a:lstStyle/>
        <a:p>
          <a:r>
            <a:rPr lang="cs-CZ" baseline="0">
              <a:solidFill>
                <a:sysClr val="windowText" lastClr="000000"/>
              </a:solidFill>
            </a:rPr>
            <a:t>Konkrétní aktivity</a:t>
          </a:r>
        </a:p>
      </dgm:t>
    </dgm:pt>
    <dgm:pt modelId="{ADC2A854-A3A7-4938-AEF4-78C7BC217B9B}" type="parTrans" cxnId="{FF92C675-8A4E-4A27-82CE-B08D5DF79FE9}">
      <dgm:prSet/>
      <dgm:spPr>
        <a:ln>
          <a:headEnd type="triangle"/>
        </a:ln>
      </dgm:spPr>
      <dgm:t>
        <a:bodyPr/>
        <a:lstStyle/>
        <a:p>
          <a:endParaRPr lang="cs-CZ"/>
        </a:p>
      </dgm:t>
    </dgm:pt>
    <dgm:pt modelId="{8117A2A2-55EC-4FEB-A697-843DB93B1DB0}" type="sibTrans" cxnId="{FF92C675-8A4E-4A27-82CE-B08D5DF79FE9}">
      <dgm:prSet/>
      <dgm:spPr/>
      <dgm:t>
        <a:bodyPr/>
        <a:lstStyle/>
        <a:p>
          <a:endParaRPr lang="cs-CZ"/>
        </a:p>
      </dgm:t>
    </dgm:pt>
    <dgm:pt modelId="{6B988B30-348E-46F3-A948-896A00A090E5}">
      <dgm:prSet/>
      <dgm:spPr>
        <a:solidFill>
          <a:schemeClr val="bg2"/>
        </a:solidFill>
        <a:ln w="9525">
          <a:solidFill>
            <a:schemeClr val="tx1"/>
          </a:solidFill>
        </a:ln>
      </dgm:spPr>
      <dgm:t>
        <a:bodyPr/>
        <a:lstStyle/>
        <a:p>
          <a:r>
            <a:rPr lang="cs-CZ" baseline="0">
              <a:solidFill>
                <a:sysClr val="windowText" lastClr="000000"/>
              </a:solidFill>
            </a:rPr>
            <a:t>Konkrétní aktivity</a:t>
          </a:r>
        </a:p>
      </dgm:t>
    </dgm:pt>
    <dgm:pt modelId="{EA5EA040-7980-4BBE-B96E-4B4AF60842DB}" type="parTrans" cxnId="{5DBE91C6-3E75-4933-B171-81F81449E8DF}">
      <dgm:prSet/>
      <dgm:spPr>
        <a:ln>
          <a:headEnd type="triangle"/>
        </a:ln>
      </dgm:spPr>
      <dgm:t>
        <a:bodyPr/>
        <a:lstStyle/>
        <a:p>
          <a:endParaRPr lang="cs-CZ"/>
        </a:p>
      </dgm:t>
    </dgm:pt>
    <dgm:pt modelId="{9B3609AD-6D81-4A3B-97C5-FB7BDD3C8682}" type="sibTrans" cxnId="{5DBE91C6-3E75-4933-B171-81F81449E8DF}">
      <dgm:prSet/>
      <dgm:spPr/>
      <dgm:t>
        <a:bodyPr/>
        <a:lstStyle/>
        <a:p>
          <a:endParaRPr lang="cs-CZ"/>
        </a:p>
      </dgm:t>
    </dgm:pt>
    <dgm:pt modelId="{7F77E588-223E-4D70-B9DA-A484D2D3EE48}">
      <dgm:prSet/>
      <dgm:spPr>
        <a:solidFill>
          <a:schemeClr val="bg2"/>
        </a:solidFill>
        <a:ln w="9525">
          <a:solidFill>
            <a:schemeClr val="tx1"/>
          </a:solidFill>
        </a:ln>
      </dgm:spPr>
      <dgm:t>
        <a:bodyPr/>
        <a:lstStyle/>
        <a:p>
          <a:r>
            <a:rPr lang="cs-CZ" baseline="0">
              <a:solidFill>
                <a:sysClr val="windowText" lastClr="000000"/>
              </a:solidFill>
            </a:rPr>
            <a:t>Konkrétní aktivity</a:t>
          </a:r>
        </a:p>
      </dgm:t>
    </dgm:pt>
    <dgm:pt modelId="{51628C19-F86B-4B95-A566-B75B2E96E3B1}" type="parTrans" cxnId="{94BF5077-986A-4F58-8FAF-A23F37AE0B7E}">
      <dgm:prSet/>
      <dgm:spPr>
        <a:ln>
          <a:headEnd type="triangle"/>
        </a:ln>
      </dgm:spPr>
      <dgm:t>
        <a:bodyPr/>
        <a:lstStyle/>
        <a:p>
          <a:endParaRPr lang="cs-CZ"/>
        </a:p>
      </dgm:t>
    </dgm:pt>
    <dgm:pt modelId="{8FB79C97-6AF8-48B8-96F2-992F0E1AC06B}" type="sibTrans" cxnId="{94BF5077-986A-4F58-8FAF-A23F37AE0B7E}">
      <dgm:prSet/>
      <dgm:spPr/>
      <dgm:t>
        <a:bodyPr/>
        <a:lstStyle/>
        <a:p>
          <a:endParaRPr lang="cs-CZ"/>
        </a:p>
      </dgm:t>
    </dgm:pt>
    <dgm:pt modelId="{C1FE717B-2BD9-43E3-8A8D-05641CFF5522}">
      <dgm:prSet/>
      <dgm:spPr>
        <a:solidFill>
          <a:schemeClr val="accent4">
            <a:lumMod val="20000"/>
            <a:lumOff val="80000"/>
          </a:schemeClr>
        </a:solidFill>
        <a:ln w="9525">
          <a:solidFill>
            <a:schemeClr val="tx1"/>
          </a:solidFill>
        </a:ln>
      </dgm:spPr>
      <dgm:t>
        <a:bodyPr/>
        <a:lstStyle/>
        <a:p>
          <a:r>
            <a:rPr lang="cs-CZ" baseline="0">
              <a:solidFill>
                <a:sysClr val="windowText" lastClr="000000"/>
              </a:solidFill>
            </a:rPr>
            <a:t>Konkrétní aktivity</a:t>
          </a:r>
        </a:p>
      </dgm:t>
    </dgm:pt>
    <dgm:pt modelId="{C5B08D25-AF92-49CD-9DBE-F60C7E7A5E7D}" type="parTrans" cxnId="{96D6DFDF-947D-4524-B891-3BAEC466F8EC}">
      <dgm:prSet/>
      <dgm:spPr>
        <a:ln>
          <a:headEnd type="triangle"/>
        </a:ln>
      </dgm:spPr>
      <dgm:t>
        <a:bodyPr/>
        <a:lstStyle/>
        <a:p>
          <a:endParaRPr lang="cs-CZ"/>
        </a:p>
      </dgm:t>
    </dgm:pt>
    <dgm:pt modelId="{82F279E1-6E85-45D4-AA6B-33D02F2F66AC}" type="sibTrans" cxnId="{96D6DFDF-947D-4524-B891-3BAEC466F8EC}">
      <dgm:prSet/>
      <dgm:spPr/>
      <dgm:t>
        <a:bodyPr/>
        <a:lstStyle/>
        <a:p>
          <a:endParaRPr lang="cs-CZ"/>
        </a:p>
      </dgm:t>
    </dgm:pt>
    <dgm:pt modelId="{0692D778-0F32-4165-BB4D-D0617F522E15}">
      <dgm:prSet/>
      <dgm:spPr>
        <a:solidFill>
          <a:schemeClr val="accent4">
            <a:lumMod val="20000"/>
            <a:lumOff val="80000"/>
          </a:schemeClr>
        </a:solidFill>
        <a:ln w="9525">
          <a:solidFill>
            <a:schemeClr val="tx1"/>
          </a:solidFill>
        </a:ln>
      </dgm:spPr>
      <dgm:t>
        <a:bodyPr/>
        <a:lstStyle/>
        <a:p>
          <a:r>
            <a:rPr lang="cs-CZ" baseline="0">
              <a:solidFill>
                <a:sysClr val="windowText" lastClr="000000"/>
              </a:solidFill>
            </a:rPr>
            <a:t>Konkrétní aktivity</a:t>
          </a:r>
        </a:p>
      </dgm:t>
    </dgm:pt>
    <dgm:pt modelId="{DF577185-EF0E-4F1C-B05A-EDA1D51FA488}" type="parTrans" cxnId="{8BFB1939-6DD3-41D9-9447-145B405B5CDD}">
      <dgm:prSet/>
      <dgm:spPr>
        <a:ln>
          <a:headEnd type="triangle"/>
        </a:ln>
      </dgm:spPr>
      <dgm:t>
        <a:bodyPr/>
        <a:lstStyle/>
        <a:p>
          <a:endParaRPr lang="cs-CZ"/>
        </a:p>
      </dgm:t>
    </dgm:pt>
    <dgm:pt modelId="{D995E55A-7653-43B7-902F-9CA79D464172}" type="sibTrans" cxnId="{8BFB1939-6DD3-41D9-9447-145B405B5CDD}">
      <dgm:prSet/>
      <dgm:spPr/>
      <dgm:t>
        <a:bodyPr/>
        <a:lstStyle/>
        <a:p>
          <a:endParaRPr lang="cs-CZ"/>
        </a:p>
      </dgm:t>
    </dgm:pt>
    <dgm:pt modelId="{2064A4A3-37CD-4029-AFAC-40DEAB879D8E}">
      <dgm:prSet/>
      <dgm:spPr>
        <a:solidFill>
          <a:schemeClr val="accent4">
            <a:lumMod val="20000"/>
            <a:lumOff val="80000"/>
          </a:schemeClr>
        </a:solidFill>
        <a:ln w="9525">
          <a:solidFill>
            <a:schemeClr val="tx1"/>
          </a:solidFill>
        </a:ln>
      </dgm:spPr>
      <dgm:t>
        <a:bodyPr/>
        <a:lstStyle/>
        <a:p>
          <a:r>
            <a:rPr lang="cs-CZ" baseline="0">
              <a:solidFill>
                <a:sysClr val="windowText" lastClr="000000"/>
              </a:solidFill>
            </a:rPr>
            <a:t>Konkrétní aktivity</a:t>
          </a:r>
        </a:p>
      </dgm:t>
    </dgm:pt>
    <dgm:pt modelId="{07CDB11C-BFA8-47B8-90F9-CBA0BFEB0344}" type="parTrans" cxnId="{56F93DE2-A902-48A2-A046-72D566312BFF}">
      <dgm:prSet/>
      <dgm:spPr>
        <a:ln>
          <a:headEnd type="triangle"/>
        </a:ln>
      </dgm:spPr>
      <dgm:t>
        <a:bodyPr/>
        <a:lstStyle/>
        <a:p>
          <a:endParaRPr lang="cs-CZ"/>
        </a:p>
      </dgm:t>
    </dgm:pt>
    <dgm:pt modelId="{5505CC9C-AFA0-480C-BD42-05F56B2100E2}" type="sibTrans" cxnId="{56F93DE2-A902-48A2-A046-72D566312BFF}">
      <dgm:prSet/>
      <dgm:spPr/>
      <dgm:t>
        <a:bodyPr/>
        <a:lstStyle/>
        <a:p>
          <a:endParaRPr lang="cs-CZ"/>
        </a:p>
      </dgm:t>
    </dgm:pt>
    <dgm:pt modelId="{5B40F81D-BB3A-410A-B612-9303712F579F}">
      <dgm:prSet/>
      <dgm:spPr>
        <a:solidFill>
          <a:schemeClr val="accent4">
            <a:lumMod val="20000"/>
            <a:lumOff val="80000"/>
          </a:schemeClr>
        </a:solidFill>
        <a:ln w="9525">
          <a:solidFill>
            <a:schemeClr val="tx1"/>
          </a:solidFill>
        </a:ln>
      </dgm:spPr>
      <dgm:t>
        <a:bodyPr/>
        <a:lstStyle/>
        <a:p>
          <a:r>
            <a:rPr lang="cs-CZ" baseline="0">
              <a:solidFill>
                <a:sysClr val="windowText" lastClr="000000"/>
              </a:solidFill>
            </a:rPr>
            <a:t>Konkrétní aktivity</a:t>
          </a:r>
        </a:p>
      </dgm:t>
    </dgm:pt>
    <dgm:pt modelId="{31760B29-4D77-47AE-AE70-57405F979C6E}" type="parTrans" cxnId="{6DF8A74E-2C95-48BC-91FD-7FB0E68216E4}">
      <dgm:prSet/>
      <dgm:spPr>
        <a:ln>
          <a:headEnd type="triangle"/>
        </a:ln>
      </dgm:spPr>
      <dgm:t>
        <a:bodyPr/>
        <a:lstStyle/>
        <a:p>
          <a:endParaRPr lang="cs-CZ"/>
        </a:p>
      </dgm:t>
    </dgm:pt>
    <dgm:pt modelId="{4DF027D2-6D41-4EE8-B1EC-77BD3AE789DF}" type="sibTrans" cxnId="{6DF8A74E-2C95-48BC-91FD-7FB0E68216E4}">
      <dgm:prSet/>
      <dgm:spPr/>
      <dgm:t>
        <a:bodyPr/>
        <a:lstStyle/>
        <a:p>
          <a:endParaRPr lang="cs-CZ"/>
        </a:p>
      </dgm:t>
    </dgm:pt>
    <dgm:pt modelId="{45C43FCA-F3D9-4FD7-B958-842A93815AEA}">
      <dgm:prSet/>
      <dgm:spPr>
        <a:solidFill>
          <a:schemeClr val="bg2"/>
        </a:solidFill>
        <a:ln w="9525">
          <a:solidFill>
            <a:schemeClr val="tx1"/>
          </a:solidFill>
        </a:ln>
      </dgm:spPr>
      <dgm:t>
        <a:bodyPr/>
        <a:lstStyle/>
        <a:p>
          <a:r>
            <a:rPr lang="cs-CZ" baseline="0">
              <a:solidFill>
                <a:sysClr val="windowText" lastClr="000000"/>
              </a:solidFill>
            </a:rPr>
            <a:t>Konkrétní aktivity</a:t>
          </a:r>
        </a:p>
      </dgm:t>
    </dgm:pt>
    <dgm:pt modelId="{4825FC5A-E3A3-45F6-A265-82C97FE7C18B}" type="parTrans" cxnId="{DA63FBD3-0510-4634-9A63-251DED5192B1}">
      <dgm:prSet/>
      <dgm:spPr>
        <a:ln>
          <a:headEnd type="triangle"/>
        </a:ln>
      </dgm:spPr>
      <dgm:t>
        <a:bodyPr/>
        <a:lstStyle/>
        <a:p>
          <a:endParaRPr lang="cs-CZ"/>
        </a:p>
      </dgm:t>
    </dgm:pt>
    <dgm:pt modelId="{07FAA064-4127-413B-85A6-35010E4EA3AC}" type="sibTrans" cxnId="{DA63FBD3-0510-4634-9A63-251DED5192B1}">
      <dgm:prSet/>
      <dgm:spPr/>
      <dgm:t>
        <a:bodyPr/>
        <a:lstStyle/>
        <a:p>
          <a:endParaRPr lang="cs-CZ"/>
        </a:p>
      </dgm:t>
    </dgm:pt>
    <dgm:pt modelId="{E852028A-FD5F-4F0B-8760-9264A722BD48}">
      <dgm:prSet/>
      <dgm:spPr>
        <a:solidFill>
          <a:schemeClr val="bg2"/>
        </a:solidFill>
        <a:ln w="9525">
          <a:solidFill>
            <a:schemeClr val="tx1"/>
          </a:solidFill>
        </a:ln>
      </dgm:spPr>
      <dgm:t>
        <a:bodyPr/>
        <a:lstStyle/>
        <a:p>
          <a:r>
            <a:rPr lang="cs-CZ" baseline="0">
              <a:solidFill>
                <a:sysClr val="windowText" lastClr="000000"/>
              </a:solidFill>
            </a:rPr>
            <a:t>Konkrétní aktivity</a:t>
          </a:r>
        </a:p>
      </dgm:t>
    </dgm:pt>
    <dgm:pt modelId="{DF1EDD13-516A-4F59-B6CE-B6D185739264}" type="parTrans" cxnId="{F188FF6D-FB6A-4DD0-831F-034D589074F7}">
      <dgm:prSet/>
      <dgm:spPr>
        <a:ln>
          <a:headEnd type="triangle"/>
        </a:ln>
      </dgm:spPr>
      <dgm:t>
        <a:bodyPr/>
        <a:lstStyle/>
        <a:p>
          <a:endParaRPr lang="cs-CZ"/>
        </a:p>
      </dgm:t>
    </dgm:pt>
    <dgm:pt modelId="{57A21F51-1737-410C-B1E7-ED51E2EF8921}" type="sibTrans" cxnId="{F188FF6D-FB6A-4DD0-831F-034D589074F7}">
      <dgm:prSet/>
      <dgm:spPr/>
      <dgm:t>
        <a:bodyPr/>
        <a:lstStyle/>
        <a:p>
          <a:endParaRPr lang="cs-CZ"/>
        </a:p>
      </dgm:t>
    </dgm:pt>
    <dgm:pt modelId="{279D325B-A1B3-49A3-8D4C-7B91A95C5CC7}">
      <dgm:prSet/>
      <dgm:spPr>
        <a:solidFill>
          <a:schemeClr val="bg2"/>
        </a:solidFill>
        <a:ln w="9525">
          <a:solidFill>
            <a:schemeClr val="tx1"/>
          </a:solidFill>
        </a:ln>
      </dgm:spPr>
      <dgm:t>
        <a:bodyPr/>
        <a:lstStyle/>
        <a:p>
          <a:r>
            <a:rPr lang="cs-CZ" baseline="0">
              <a:solidFill>
                <a:sysClr val="windowText" lastClr="000000"/>
              </a:solidFill>
            </a:rPr>
            <a:t>Konkrétní aktivity</a:t>
          </a:r>
        </a:p>
      </dgm:t>
    </dgm:pt>
    <dgm:pt modelId="{9BED43CC-94D2-4751-B1F1-A25BD3A65EEA}" type="parTrans" cxnId="{113CDFA1-2A02-4A45-A6DB-5F4A1495C11B}">
      <dgm:prSet/>
      <dgm:spPr>
        <a:ln>
          <a:headEnd type="triangle"/>
        </a:ln>
      </dgm:spPr>
      <dgm:t>
        <a:bodyPr/>
        <a:lstStyle/>
        <a:p>
          <a:endParaRPr lang="cs-CZ"/>
        </a:p>
      </dgm:t>
    </dgm:pt>
    <dgm:pt modelId="{47E700D3-55E1-4858-9C14-A14498E3F3AB}" type="sibTrans" cxnId="{113CDFA1-2A02-4A45-A6DB-5F4A1495C11B}">
      <dgm:prSet/>
      <dgm:spPr/>
      <dgm:t>
        <a:bodyPr/>
        <a:lstStyle/>
        <a:p>
          <a:endParaRPr lang="cs-CZ"/>
        </a:p>
      </dgm:t>
    </dgm:pt>
    <dgm:pt modelId="{504609E6-ABC5-4D74-837E-F1BA5CF4E36E}">
      <dgm:prSet/>
      <dgm:spPr>
        <a:solidFill>
          <a:schemeClr val="bg2"/>
        </a:solidFill>
        <a:ln w="9525">
          <a:solidFill>
            <a:schemeClr val="tx1"/>
          </a:solidFill>
        </a:ln>
      </dgm:spPr>
      <dgm:t>
        <a:bodyPr/>
        <a:lstStyle/>
        <a:p>
          <a:r>
            <a:rPr lang="cs-CZ" baseline="0">
              <a:solidFill>
                <a:sysClr val="windowText" lastClr="000000"/>
              </a:solidFill>
            </a:rPr>
            <a:t>Konkrétní aktivity</a:t>
          </a:r>
        </a:p>
      </dgm:t>
    </dgm:pt>
    <dgm:pt modelId="{656E8767-2CA7-463E-B251-FAB86B864C0B}" type="parTrans" cxnId="{3E41C055-6C05-4BB0-9998-64153965543F}">
      <dgm:prSet/>
      <dgm:spPr>
        <a:ln>
          <a:headEnd type="triangle"/>
        </a:ln>
      </dgm:spPr>
      <dgm:t>
        <a:bodyPr/>
        <a:lstStyle/>
        <a:p>
          <a:endParaRPr lang="cs-CZ"/>
        </a:p>
      </dgm:t>
    </dgm:pt>
    <dgm:pt modelId="{D29DBCBF-A903-4A63-9343-D2342938B3EA}" type="sibTrans" cxnId="{3E41C055-6C05-4BB0-9998-64153965543F}">
      <dgm:prSet/>
      <dgm:spPr/>
      <dgm:t>
        <a:bodyPr/>
        <a:lstStyle/>
        <a:p>
          <a:endParaRPr lang="cs-CZ"/>
        </a:p>
      </dgm:t>
    </dgm:pt>
    <dgm:pt modelId="{89932BDF-B4D4-46A9-A87C-2258F747B6CE}">
      <dgm:prSet/>
      <dgm:spPr>
        <a:solidFill>
          <a:schemeClr val="bg2">
            <a:lumMod val="9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cs-CZ" baseline="0">
              <a:solidFill>
                <a:sysClr val="windowText" lastClr="000000"/>
              </a:solidFill>
            </a:rPr>
            <a:t>Opatření 1.1.1</a:t>
          </a:r>
        </a:p>
      </dgm:t>
    </dgm:pt>
    <dgm:pt modelId="{C97D5173-39C6-486B-8B5B-07DE9D649660}" type="parTrans" cxnId="{7B2E6018-E9AB-4AC8-8699-0B1BB63F1545}">
      <dgm:prSet/>
      <dgm:spPr>
        <a:ln>
          <a:headEnd type="triangle"/>
        </a:ln>
      </dgm:spPr>
      <dgm:t>
        <a:bodyPr/>
        <a:lstStyle/>
        <a:p>
          <a:endParaRPr lang="cs-CZ"/>
        </a:p>
      </dgm:t>
    </dgm:pt>
    <dgm:pt modelId="{453616C6-78F2-4A4F-983C-A7EB67F8A9E0}" type="sibTrans" cxnId="{7B2E6018-E9AB-4AC8-8699-0B1BB63F1545}">
      <dgm:prSet/>
      <dgm:spPr/>
      <dgm:t>
        <a:bodyPr/>
        <a:lstStyle/>
        <a:p>
          <a:endParaRPr lang="cs-CZ"/>
        </a:p>
      </dgm:t>
    </dgm:pt>
    <dgm:pt modelId="{6A4A391C-4C74-4517-B67A-C3BCA0CD8A04}">
      <dgm:prSet/>
      <dgm:spPr>
        <a:solidFill>
          <a:schemeClr val="bg2">
            <a:lumMod val="9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cs-CZ" baseline="0">
              <a:solidFill>
                <a:sysClr val="windowText" lastClr="000000"/>
              </a:solidFill>
            </a:rPr>
            <a:t>Opatření 1.1.2</a:t>
          </a:r>
        </a:p>
      </dgm:t>
    </dgm:pt>
    <dgm:pt modelId="{FC4C4977-D679-42D7-B753-E6E4AFE0E1B5}" type="parTrans" cxnId="{97274CCD-4A70-4604-A680-7333DD61EF1D}">
      <dgm:prSet/>
      <dgm:spPr>
        <a:ln>
          <a:headEnd type="triangle"/>
        </a:ln>
      </dgm:spPr>
      <dgm:t>
        <a:bodyPr/>
        <a:lstStyle/>
        <a:p>
          <a:endParaRPr lang="cs-CZ"/>
        </a:p>
      </dgm:t>
    </dgm:pt>
    <dgm:pt modelId="{73C1B80D-DAF6-4D3A-9BBD-CB4DEB5722EF}" type="sibTrans" cxnId="{97274CCD-4A70-4604-A680-7333DD61EF1D}">
      <dgm:prSet/>
      <dgm:spPr/>
      <dgm:t>
        <a:bodyPr/>
        <a:lstStyle/>
        <a:p>
          <a:endParaRPr lang="cs-CZ"/>
        </a:p>
      </dgm:t>
    </dgm:pt>
    <dgm:pt modelId="{F7A4C6D4-3844-4528-9AB9-C30ED2CBBB7A}">
      <dgm:prSet/>
      <dgm:spPr>
        <a:solidFill>
          <a:schemeClr val="bg2">
            <a:lumMod val="9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cs-CZ" baseline="0">
              <a:solidFill>
                <a:sysClr val="windowText" lastClr="000000"/>
              </a:solidFill>
            </a:rPr>
            <a:t>Opatření 1.2.1</a:t>
          </a:r>
        </a:p>
      </dgm:t>
    </dgm:pt>
    <dgm:pt modelId="{66BB0E4E-D091-4B5F-A669-4E9DB1A9DFA6}" type="parTrans" cxnId="{B32C3768-5EF8-455E-ADDA-7E6115A0A7EB}">
      <dgm:prSet/>
      <dgm:spPr>
        <a:ln>
          <a:headEnd type="triangle"/>
        </a:ln>
      </dgm:spPr>
      <dgm:t>
        <a:bodyPr/>
        <a:lstStyle/>
        <a:p>
          <a:endParaRPr lang="cs-CZ"/>
        </a:p>
      </dgm:t>
    </dgm:pt>
    <dgm:pt modelId="{93AED325-55FA-47B3-AC48-E0771D7FDF3A}" type="sibTrans" cxnId="{B32C3768-5EF8-455E-ADDA-7E6115A0A7EB}">
      <dgm:prSet/>
      <dgm:spPr/>
      <dgm:t>
        <a:bodyPr/>
        <a:lstStyle/>
        <a:p>
          <a:endParaRPr lang="cs-CZ"/>
        </a:p>
      </dgm:t>
    </dgm:pt>
    <dgm:pt modelId="{F51D50B8-1A3D-4F98-9FA5-3AD6FBB97CB5}">
      <dgm:prSet/>
      <dgm:spPr>
        <a:solidFill>
          <a:schemeClr val="bg2">
            <a:lumMod val="9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cs-CZ" baseline="0">
              <a:solidFill>
                <a:sysClr val="windowText" lastClr="000000"/>
              </a:solidFill>
            </a:rPr>
            <a:t>Opatření 1.2.2</a:t>
          </a:r>
        </a:p>
      </dgm:t>
    </dgm:pt>
    <dgm:pt modelId="{8D5C26FF-D30B-40FA-B497-6F9A2462CEF2}" type="parTrans" cxnId="{74F6AAD8-368E-40D6-B20E-BD5572526E35}">
      <dgm:prSet/>
      <dgm:spPr>
        <a:ln>
          <a:headEnd type="triangle"/>
        </a:ln>
      </dgm:spPr>
      <dgm:t>
        <a:bodyPr/>
        <a:lstStyle/>
        <a:p>
          <a:endParaRPr lang="cs-CZ"/>
        </a:p>
      </dgm:t>
    </dgm:pt>
    <dgm:pt modelId="{CCED6703-8BA9-4F44-A5B0-8AC9FF4B3BAD}" type="sibTrans" cxnId="{74F6AAD8-368E-40D6-B20E-BD5572526E35}">
      <dgm:prSet/>
      <dgm:spPr/>
      <dgm:t>
        <a:bodyPr/>
        <a:lstStyle/>
        <a:p>
          <a:endParaRPr lang="cs-CZ"/>
        </a:p>
      </dgm:t>
    </dgm:pt>
    <dgm:pt modelId="{D7F5F864-1C76-487A-9D7C-B1644E238242}">
      <dgm:prSet/>
      <dgm:spPr>
        <a:solidFill>
          <a:schemeClr val="accent4">
            <a:lumMod val="40000"/>
            <a:lumOff val="6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cs-CZ" baseline="0">
              <a:solidFill>
                <a:sysClr val="windowText" lastClr="000000"/>
              </a:solidFill>
            </a:rPr>
            <a:t>Opatření 2.1.1</a:t>
          </a:r>
        </a:p>
      </dgm:t>
    </dgm:pt>
    <dgm:pt modelId="{3F353E34-264F-4C4B-AE16-90DD6D3AF7EC}" type="parTrans" cxnId="{11A8446F-AAF3-49DF-B792-DBAE40D3C101}">
      <dgm:prSet/>
      <dgm:spPr>
        <a:ln>
          <a:headEnd type="triangle"/>
        </a:ln>
      </dgm:spPr>
      <dgm:t>
        <a:bodyPr/>
        <a:lstStyle/>
        <a:p>
          <a:endParaRPr lang="cs-CZ"/>
        </a:p>
      </dgm:t>
    </dgm:pt>
    <dgm:pt modelId="{82F00048-C3DC-498E-AD09-1EAF402BDF65}" type="sibTrans" cxnId="{11A8446F-AAF3-49DF-B792-DBAE40D3C101}">
      <dgm:prSet/>
      <dgm:spPr/>
      <dgm:t>
        <a:bodyPr/>
        <a:lstStyle/>
        <a:p>
          <a:endParaRPr lang="cs-CZ"/>
        </a:p>
      </dgm:t>
    </dgm:pt>
    <dgm:pt modelId="{5544AAC8-9ED2-4439-90ED-0C64E5D1A789}">
      <dgm:prSet/>
      <dgm:spPr>
        <a:solidFill>
          <a:schemeClr val="accent4">
            <a:lumMod val="40000"/>
            <a:lumOff val="6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cs-CZ" baseline="0">
              <a:solidFill>
                <a:sysClr val="windowText" lastClr="000000"/>
              </a:solidFill>
            </a:rPr>
            <a:t>Opatření 2.1.2</a:t>
          </a:r>
        </a:p>
      </dgm:t>
    </dgm:pt>
    <dgm:pt modelId="{A1C6218B-25E4-495A-B9F9-1C0395CEE8D2}" type="parTrans" cxnId="{53DCE3CC-1F2D-4A8E-9106-1D72F8661ADA}">
      <dgm:prSet/>
      <dgm:spPr>
        <a:ln>
          <a:headEnd type="triangle"/>
        </a:ln>
      </dgm:spPr>
      <dgm:t>
        <a:bodyPr/>
        <a:lstStyle/>
        <a:p>
          <a:endParaRPr lang="cs-CZ"/>
        </a:p>
      </dgm:t>
    </dgm:pt>
    <dgm:pt modelId="{928DFBBA-BAF5-4F5B-AFFF-C99067087792}" type="sibTrans" cxnId="{53DCE3CC-1F2D-4A8E-9106-1D72F8661ADA}">
      <dgm:prSet/>
      <dgm:spPr/>
      <dgm:t>
        <a:bodyPr/>
        <a:lstStyle/>
        <a:p>
          <a:endParaRPr lang="cs-CZ"/>
        </a:p>
      </dgm:t>
    </dgm:pt>
    <dgm:pt modelId="{ED5CB04A-E13E-4229-BEA9-AA7F6E84464A}">
      <dgm:prSet/>
      <dgm:spPr>
        <a:solidFill>
          <a:schemeClr val="accent4">
            <a:lumMod val="40000"/>
            <a:lumOff val="6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cs-CZ" baseline="0">
              <a:solidFill>
                <a:sysClr val="windowText" lastClr="000000"/>
              </a:solidFill>
            </a:rPr>
            <a:t>Opatření 2.2.1</a:t>
          </a:r>
        </a:p>
      </dgm:t>
    </dgm:pt>
    <dgm:pt modelId="{9AB565B0-52EC-400E-9B04-907E106AA7AF}" type="parTrans" cxnId="{814F1817-6375-4194-82CA-06DAC18C23F1}">
      <dgm:prSet/>
      <dgm:spPr>
        <a:ln>
          <a:headEnd type="triangle"/>
        </a:ln>
      </dgm:spPr>
      <dgm:t>
        <a:bodyPr/>
        <a:lstStyle/>
        <a:p>
          <a:endParaRPr lang="cs-CZ"/>
        </a:p>
      </dgm:t>
    </dgm:pt>
    <dgm:pt modelId="{10DCFA16-36A1-4DD2-9152-F611E365A982}" type="sibTrans" cxnId="{814F1817-6375-4194-82CA-06DAC18C23F1}">
      <dgm:prSet/>
      <dgm:spPr/>
      <dgm:t>
        <a:bodyPr/>
        <a:lstStyle/>
        <a:p>
          <a:endParaRPr lang="cs-CZ"/>
        </a:p>
      </dgm:t>
    </dgm:pt>
    <dgm:pt modelId="{72C8AC1E-9BE5-4353-BA26-CBF18DF2B1E3}">
      <dgm:prSet/>
      <dgm:spPr>
        <a:solidFill>
          <a:schemeClr val="accent4">
            <a:lumMod val="40000"/>
            <a:lumOff val="6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cs-CZ" baseline="0">
              <a:solidFill>
                <a:sysClr val="windowText" lastClr="000000"/>
              </a:solidFill>
            </a:rPr>
            <a:t>Opatření 2.2.2</a:t>
          </a:r>
        </a:p>
      </dgm:t>
    </dgm:pt>
    <dgm:pt modelId="{977EBD13-30B5-408B-8020-4C00B3C04E0F}" type="parTrans" cxnId="{851FA977-A8F5-4F3A-A550-30A8DDE90B2C}">
      <dgm:prSet/>
      <dgm:spPr>
        <a:ln>
          <a:headEnd type="triangle"/>
        </a:ln>
      </dgm:spPr>
      <dgm:t>
        <a:bodyPr/>
        <a:lstStyle/>
        <a:p>
          <a:endParaRPr lang="cs-CZ"/>
        </a:p>
      </dgm:t>
    </dgm:pt>
    <dgm:pt modelId="{DDE2D603-70CB-4171-BF39-C3301621C5E7}" type="sibTrans" cxnId="{851FA977-A8F5-4F3A-A550-30A8DDE90B2C}">
      <dgm:prSet/>
      <dgm:spPr/>
      <dgm:t>
        <a:bodyPr/>
        <a:lstStyle/>
        <a:p>
          <a:endParaRPr lang="cs-CZ"/>
        </a:p>
      </dgm:t>
    </dgm:pt>
    <dgm:pt modelId="{3AD89FD9-9825-432C-9273-D9696A824C92}">
      <dgm:prSet/>
      <dgm:spPr>
        <a:solidFill>
          <a:schemeClr val="bg2">
            <a:lumMod val="9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cs-CZ" baseline="0">
              <a:solidFill>
                <a:sysClr val="windowText" lastClr="000000"/>
              </a:solidFill>
            </a:rPr>
            <a:t>Opatření n.1.1</a:t>
          </a:r>
        </a:p>
      </dgm:t>
    </dgm:pt>
    <dgm:pt modelId="{20E30B86-9026-4063-A926-7D090F43537F}" type="parTrans" cxnId="{3C3C9BEF-53F6-4C5F-9906-07DC53DA54EA}">
      <dgm:prSet/>
      <dgm:spPr>
        <a:ln>
          <a:headEnd type="triangle"/>
        </a:ln>
      </dgm:spPr>
      <dgm:t>
        <a:bodyPr/>
        <a:lstStyle/>
        <a:p>
          <a:endParaRPr lang="cs-CZ"/>
        </a:p>
      </dgm:t>
    </dgm:pt>
    <dgm:pt modelId="{7D9E68D7-43B1-4F66-A7C2-BE517C436DA1}" type="sibTrans" cxnId="{3C3C9BEF-53F6-4C5F-9906-07DC53DA54EA}">
      <dgm:prSet/>
      <dgm:spPr/>
      <dgm:t>
        <a:bodyPr/>
        <a:lstStyle/>
        <a:p>
          <a:endParaRPr lang="cs-CZ"/>
        </a:p>
      </dgm:t>
    </dgm:pt>
    <dgm:pt modelId="{2D1D0124-F11B-4AC4-A8F7-2567EB199D62}">
      <dgm:prSet/>
      <dgm:spPr>
        <a:solidFill>
          <a:schemeClr val="bg2">
            <a:lumMod val="9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cs-CZ" baseline="0">
              <a:solidFill>
                <a:sysClr val="windowText" lastClr="000000"/>
              </a:solidFill>
            </a:rPr>
            <a:t>Opatření n.1.2</a:t>
          </a:r>
        </a:p>
      </dgm:t>
    </dgm:pt>
    <dgm:pt modelId="{24A0BD65-5513-44DD-A7AF-303ABB693E70}" type="parTrans" cxnId="{7AF77D77-01D5-495A-962D-0E58BC0E3D94}">
      <dgm:prSet/>
      <dgm:spPr>
        <a:ln>
          <a:headEnd type="triangle"/>
        </a:ln>
      </dgm:spPr>
      <dgm:t>
        <a:bodyPr/>
        <a:lstStyle/>
        <a:p>
          <a:endParaRPr lang="cs-CZ"/>
        </a:p>
      </dgm:t>
    </dgm:pt>
    <dgm:pt modelId="{C0C1D33D-C9D0-4AC5-AC96-D6B96EAB80DF}" type="sibTrans" cxnId="{7AF77D77-01D5-495A-962D-0E58BC0E3D94}">
      <dgm:prSet/>
      <dgm:spPr/>
      <dgm:t>
        <a:bodyPr/>
        <a:lstStyle/>
        <a:p>
          <a:endParaRPr lang="cs-CZ"/>
        </a:p>
      </dgm:t>
    </dgm:pt>
    <dgm:pt modelId="{637C1996-A23F-4FD4-B754-6D3587AB9CC2}">
      <dgm:prSet/>
      <dgm:spPr>
        <a:solidFill>
          <a:schemeClr val="bg2">
            <a:lumMod val="9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cs-CZ" baseline="0">
              <a:solidFill>
                <a:sysClr val="windowText" lastClr="000000"/>
              </a:solidFill>
            </a:rPr>
            <a:t>Opatření n.2.1</a:t>
          </a:r>
        </a:p>
      </dgm:t>
    </dgm:pt>
    <dgm:pt modelId="{87EE537C-2288-4C3C-9E5E-9AE75A0F65F9}" type="parTrans" cxnId="{9D4852D6-2125-4F82-98A0-4362534EA087}">
      <dgm:prSet/>
      <dgm:spPr>
        <a:ln>
          <a:headEnd type="triangle"/>
        </a:ln>
      </dgm:spPr>
      <dgm:t>
        <a:bodyPr/>
        <a:lstStyle/>
        <a:p>
          <a:endParaRPr lang="cs-CZ"/>
        </a:p>
      </dgm:t>
    </dgm:pt>
    <dgm:pt modelId="{1C8E5059-E5D5-4115-9C36-6AC3C7C4A667}" type="sibTrans" cxnId="{9D4852D6-2125-4F82-98A0-4362534EA087}">
      <dgm:prSet/>
      <dgm:spPr/>
      <dgm:t>
        <a:bodyPr/>
        <a:lstStyle/>
        <a:p>
          <a:endParaRPr lang="cs-CZ"/>
        </a:p>
      </dgm:t>
    </dgm:pt>
    <dgm:pt modelId="{44F52ED3-358B-4860-BF40-48B95D2A4403}">
      <dgm:prSet/>
      <dgm:spPr>
        <a:solidFill>
          <a:schemeClr val="bg2">
            <a:lumMod val="9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cs-CZ" baseline="0">
              <a:solidFill>
                <a:sysClr val="windowText" lastClr="000000"/>
              </a:solidFill>
            </a:rPr>
            <a:t>Opatření n.2.2</a:t>
          </a:r>
        </a:p>
      </dgm:t>
    </dgm:pt>
    <dgm:pt modelId="{E8ADD25D-27FF-488C-AA4B-A4A6454EE447}" type="parTrans" cxnId="{A490C81B-EDB4-434B-A9D4-4E045F0288D0}">
      <dgm:prSet/>
      <dgm:spPr>
        <a:ln>
          <a:headEnd type="triangle"/>
        </a:ln>
      </dgm:spPr>
      <dgm:t>
        <a:bodyPr/>
        <a:lstStyle/>
        <a:p>
          <a:endParaRPr lang="cs-CZ"/>
        </a:p>
      </dgm:t>
    </dgm:pt>
    <dgm:pt modelId="{9FE4D535-304E-4EAA-BE60-347D5676F7A6}" type="sibTrans" cxnId="{A490C81B-EDB4-434B-A9D4-4E045F0288D0}">
      <dgm:prSet/>
      <dgm:spPr/>
      <dgm:t>
        <a:bodyPr/>
        <a:lstStyle/>
        <a:p>
          <a:endParaRPr lang="cs-CZ"/>
        </a:p>
      </dgm:t>
    </dgm:pt>
    <dgm:pt modelId="{A4965939-71E6-4F26-959E-E40FAED3BE3F}" type="pres">
      <dgm:prSet presAssocID="{0011118D-7546-4ED8-AB60-4058A18D09A0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0BE815EF-AEC0-4720-AC15-BA9951A67917}" type="pres">
      <dgm:prSet presAssocID="{C0DC9170-8F36-4B79-BB87-448963AE54FC}" presName="root1" presStyleCnt="0"/>
      <dgm:spPr/>
    </dgm:pt>
    <dgm:pt modelId="{E318E994-3372-4149-924B-F6012B03987E}" type="pres">
      <dgm:prSet presAssocID="{C0DC9170-8F36-4B79-BB87-448963AE54FC}" presName="LevelOneTextNode" presStyleLbl="node0" presStyleIdx="0" presStyleCnt="1" custScaleX="153134" custScaleY="188995">
        <dgm:presLayoutVars>
          <dgm:chPref val="3"/>
        </dgm:presLayoutVars>
      </dgm:prSet>
      <dgm:spPr/>
    </dgm:pt>
    <dgm:pt modelId="{9CDA265F-BF2C-4B34-8D30-A438AC082624}" type="pres">
      <dgm:prSet presAssocID="{C0DC9170-8F36-4B79-BB87-448963AE54FC}" presName="level2hierChild" presStyleCnt="0"/>
      <dgm:spPr/>
    </dgm:pt>
    <dgm:pt modelId="{C4A81FB8-CBA4-4578-BA2F-A14083144FB0}" type="pres">
      <dgm:prSet presAssocID="{413F64A9-5D21-4B09-9586-61FA282C9F71}" presName="conn2-1" presStyleLbl="parChTrans1D2" presStyleIdx="0" presStyleCnt="3"/>
      <dgm:spPr/>
    </dgm:pt>
    <dgm:pt modelId="{228E15BC-7E53-4F14-A8E6-53855C698C38}" type="pres">
      <dgm:prSet presAssocID="{413F64A9-5D21-4B09-9586-61FA282C9F71}" presName="connTx" presStyleLbl="parChTrans1D2" presStyleIdx="0" presStyleCnt="3"/>
      <dgm:spPr/>
    </dgm:pt>
    <dgm:pt modelId="{89B16942-F534-4E73-8745-886FC0EB9AFF}" type="pres">
      <dgm:prSet presAssocID="{077E7F10-9F93-42F7-B551-49611E257257}" presName="root2" presStyleCnt="0"/>
      <dgm:spPr/>
    </dgm:pt>
    <dgm:pt modelId="{8F7D88B5-E5AB-49CD-B557-C32C9DB2B7C3}" type="pres">
      <dgm:prSet presAssocID="{077E7F10-9F93-42F7-B551-49611E257257}" presName="LevelTwoTextNode" presStyleLbl="node2" presStyleIdx="0" presStyleCnt="3">
        <dgm:presLayoutVars>
          <dgm:chPref val="3"/>
        </dgm:presLayoutVars>
      </dgm:prSet>
      <dgm:spPr/>
    </dgm:pt>
    <dgm:pt modelId="{CB6889DE-DC2A-402D-B346-CED603259D72}" type="pres">
      <dgm:prSet presAssocID="{077E7F10-9F93-42F7-B551-49611E257257}" presName="level3hierChild" presStyleCnt="0"/>
      <dgm:spPr/>
    </dgm:pt>
    <dgm:pt modelId="{8B63F1D2-9211-4A20-877F-5CA0CE5294A6}" type="pres">
      <dgm:prSet presAssocID="{E62320D0-BD4D-4AEE-8089-78489DB4207A}" presName="conn2-1" presStyleLbl="parChTrans1D3" presStyleIdx="0" presStyleCnt="6"/>
      <dgm:spPr/>
    </dgm:pt>
    <dgm:pt modelId="{B400E007-BFBA-409F-B5DB-378ECD56B607}" type="pres">
      <dgm:prSet presAssocID="{E62320D0-BD4D-4AEE-8089-78489DB4207A}" presName="connTx" presStyleLbl="parChTrans1D3" presStyleIdx="0" presStyleCnt="6"/>
      <dgm:spPr/>
    </dgm:pt>
    <dgm:pt modelId="{2BB1CC93-D05A-4A9C-AF6D-C199B011B58D}" type="pres">
      <dgm:prSet presAssocID="{6374B15B-2C84-4A0E-A2EF-9BE822897845}" presName="root2" presStyleCnt="0"/>
      <dgm:spPr/>
    </dgm:pt>
    <dgm:pt modelId="{EB51B9DF-EC7E-4675-B9E9-197A79AAA01D}" type="pres">
      <dgm:prSet presAssocID="{6374B15B-2C84-4A0E-A2EF-9BE822897845}" presName="LevelTwoTextNode" presStyleLbl="node3" presStyleIdx="0" presStyleCnt="6" custLinFactNeighborY="784">
        <dgm:presLayoutVars>
          <dgm:chPref val="3"/>
        </dgm:presLayoutVars>
      </dgm:prSet>
      <dgm:spPr/>
    </dgm:pt>
    <dgm:pt modelId="{5473FFB4-68A2-4C24-AA72-31E2BC0CD828}" type="pres">
      <dgm:prSet presAssocID="{6374B15B-2C84-4A0E-A2EF-9BE822897845}" presName="level3hierChild" presStyleCnt="0"/>
      <dgm:spPr/>
    </dgm:pt>
    <dgm:pt modelId="{EC68A308-08B0-432A-96B9-8ED11A782E7A}" type="pres">
      <dgm:prSet presAssocID="{C97D5173-39C6-486B-8B5B-07DE9D649660}" presName="conn2-1" presStyleLbl="parChTrans1D4" presStyleIdx="0" presStyleCnt="24"/>
      <dgm:spPr/>
    </dgm:pt>
    <dgm:pt modelId="{6CAFCFD9-CCD5-40D7-A119-010D2E68A261}" type="pres">
      <dgm:prSet presAssocID="{C97D5173-39C6-486B-8B5B-07DE9D649660}" presName="connTx" presStyleLbl="parChTrans1D4" presStyleIdx="0" presStyleCnt="24"/>
      <dgm:spPr/>
    </dgm:pt>
    <dgm:pt modelId="{25509BCF-970E-4245-8D06-1E820476DA30}" type="pres">
      <dgm:prSet presAssocID="{89932BDF-B4D4-46A9-A87C-2258F747B6CE}" presName="root2" presStyleCnt="0"/>
      <dgm:spPr/>
    </dgm:pt>
    <dgm:pt modelId="{B6746584-D071-499D-94EA-DEC4AAD8CFC6}" type="pres">
      <dgm:prSet presAssocID="{89932BDF-B4D4-46A9-A87C-2258F747B6CE}" presName="LevelTwoTextNode" presStyleLbl="node4" presStyleIdx="0" presStyleCnt="24" custLinFactNeighborX="-1666" custLinFactNeighborY="4089">
        <dgm:presLayoutVars>
          <dgm:chPref val="3"/>
        </dgm:presLayoutVars>
      </dgm:prSet>
      <dgm:spPr/>
    </dgm:pt>
    <dgm:pt modelId="{FB7D5C5D-4687-492C-BE84-8B28E27111D8}" type="pres">
      <dgm:prSet presAssocID="{89932BDF-B4D4-46A9-A87C-2258F747B6CE}" presName="level3hierChild" presStyleCnt="0"/>
      <dgm:spPr/>
    </dgm:pt>
    <dgm:pt modelId="{69726E28-4C05-4F4B-85A7-64F63340BF39}" type="pres">
      <dgm:prSet presAssocID="{E5F69BAB-2030-4A51-97A6-AED57E4C5C03}" presName="conn2-1" presStyleLbl="parChTrans1D4" presStyleIdx="1" presStyleCnt="24"/>
      <dgm:spPr/>
    </dgm:pt>
    <dgm:pt modelId="{FAEE600F-2976-4F45-A5A4-3018679FFC7B}" type="pres">
      <dgm:prSet presAssocID="{E5F69BAB-2030-4A51-97A6-AED57E4C5C03}" presName="connTx" presStyleLbl="parChTrans1D4" presStyleIdx="1" presStyleCnt="24"/>
      <dgm:spPr/>
    </dgm:pt>
    <dgm:pt modelId="{2F62B40C-D5B3-41C2-9D36-D6D5FC7499B8}" type="pres">
      <dgm:prSet presAssocID="{A6354AB3-B038-4F3F-8C48-2722C8585607}" presName="root2" presStyleCnt="0"/>
      <dgm:spPr/>
    </dgm:pt>
    <dgm:pt modelId="{0BBF1BEE-6B27-4241-B15B-09A3D8560DDA}" type="pres">
      <dgm:prSet presAssocID="{A6354AB3-B038-4F3F-8C48-2722C8585607}" presName="LevelTwoTextNode" presStyleLbl="node4" presStyleIdx="1" presStyleCnt="24" custLinFactNeighborX="221" custLinFactNeighborY="4157">
        <dgm:presLayoutVars>
          <dgm:chPref val="3"/>
        </dgm:presLayoutVars>
      </dgm:prSet>
      <dgm:spPr/>
    </dgm:pt>
    <dgm:pt modelId="{4958E442-E7FB-4FF7-82ED-758CD7C427A5}" type="pres">
      <dgm:prSet presAssocID="{A6354AB3-B038-4F3F-8C48-2722C8585607}" presName="level3hierChild" presStyleCnt="0"/>
      <dgm:spPr/>
    </dgm:pt>
    <dgm:pt modelId="{6C00A21B-2275-4255-89E0-452D234C4C32}" type="pres">
      <dgm:prSet presAssocID="{FC4C4977-D679-42D7-B753-E6E4AFE0E1B5}" presName="conn2-1" presStyleLbl="parChTrans1D4" presStyleIdx="2" presStyleCnt="24"/>
      <dgm:spPr/>
    </dgm:pt>
    <dgm:pt modelId="{CE60FF66-18CE-4FED-AAD9-FBE58E694D2F}" type="pres">
      <dgm:prSet presAssocID="{FC4C4977-D679-42D7-B753-E6E4AFE0E1B5}" presName="connTx" presStyleLbl="parChTrans1D4" presStyleIdx="2" presStyleCnt="24"/>
      <dgm:spPr/>
    </dgm:pt>
    <dgm:pt modelId="{DAF7BD85-469D-4D25-B0D2-00ED876FC5D4}" type="pres">
      <dgm:prSet presAssocID="{6A4A391C-4C74-4517-B67A-C3BCA0CD8A04}" presName="root2" presStyleCnt="0"/>
      <dgm:spPr/>
    </dgm:pt>
    <dgm:pt modelId="{13CF4074-729E-4570-864A-6539256AAB1A}" type="pres">
      <dgm:prSet presAssocID="{6A4A391C-4C74-4517-B67A-C3BCA0CD8A04}" presName="LevelTwoTextNode" presStyleLbl="node4" presStyleIdx="2" presStyleCnt="24" custLinFactNeighborX="-2409" custLinFactNeighborY="-4484">
        <dgm:presLayoutVars>
          <dgm:chPref val="3"/>
        </dgm:presLayoutVars>
      </dgm:prSet>
      <dgm:spPr/>
    </dgm:pt>
    <dgm:pt modelId="{9C8DB33B-7060-4334-9B4B-F58B785652A7}" type="pres">
      <dgm:prSet presAssocID="{6A4A391C-4C74-4517-B67A-C3BCA0CD8A04}" presName="level3hierChild" presStyleCnt="0"/>
      <dgm:spPr/>
    </dgm:pt>
    <dgm:pt modelId="{3041AECC-CFD4-41E3-85D0-80F048948521}" type="pres">
      <dgm:prSet presAssocID="{ADC2A854-A3A7-4938-AEF4-78C7BC217B9B}" presName="conn2-1" presStyleLbl="parChTrans1D4" presStyleIdx="3" presStyleCnt="24"/>
      <dgm:spPr/>
    </dgm:pt>
    <dgm:pt modelId="{12BB0A13-48F4-4583-8B82-E9268B686C51}" type="pres">
      <dgm:prSet presAssocID="{ADC2A854-A3A7-4938-AEF4-78C7BC217B9B}" presName="connTx" presStyleLbl="parChTrans1D4" presStyleIdx="3" presStyleCnt="24"/>
      <dgm:spPr/>
    </dgm:pt>
    <dgm:pt modelId="{515880D9-B928-4C30-B1DB-94AB5C42BA12}" type="pres">
      <dgm:prSet presAssocID="{D2295F07-D507-488E-A5E1-B57D7755424E}" presName="root2" presStyleCnt="0"/>
      <dgm:spPr/>
    </dgm:pt>
    <dgm:pt modelId="{78C8A119-B5F3-4C65-B9B7-035305285E25}" type="pres">
      <dgm:prSet presAssocID="{D2295F07-D507-488E-A5E1-B57D7755424E}" presName="LevelTwoTextNode" presStyleLbl="node4" presStyleIdx="3" presStyleCnt="24" custLinFactNeighborX="0" custLinFactNeighborY="-4484">
        <dgm:presLayoutVars>
          <dgm:chPref val="3"/>
        </dgm:presLayoutVars>
      </dgm:prSet>
      <dgm:spPr/>
    </dgm:pt>
    <dgm:pt modelId="{0566292E-1305-40F6-B47A-41C1F38A3C5E}" type="pres">
      <dgm:prSet presAssocID="{D2295F07-D507-488E-A5E1-B57D7755424E}" presName="level3hierChild" presStyleCnt="0"/>
      <dgm:spPr/>
    </dgm:pt>
    <dgm:pt modelId="{5C812BCA-7F90-46BE-9246-4824E561B022}" type="pres">
      <dgm:prSet presAssocID="{EA8A0722-BF0B-49A0-852F-39F2903C6BAC}" presName="conn2-1" presStyleLbl="parChTrans1D3" presStyleIdx="1" presStyleCnt="6"/>
      <dgm:spPr/>
    </dgm:pt>
    <dgm:pt modelId="{B85A81DA-514E-4788-B754-C8B59FFBFC53}" type="pres">
      <dgm:prSet presAssocID="{EA8A0722-BF0B-49A0-852F-39F2903C6BAC}" presName="connTx" presStyleLbl="parChTrans1D3" presStyleIdx="1" presStyleCnt="6"/>
      <dgm:spPr/>
    </dgm:pt>
    <dgm:pt modelId="{74C63527-37B5-440A-8045-FC75A721FB41}" type="pres">
      <dgm:prSet presAssocID="{ADE56455-EB56-46FB-8D17-E6BAFB2EEC9A}" presName="root2" presStyleCnt="0"/>
      <dgm:spPr/>
    </dgm:pt>
    <dgm:pt modelId="{C471DE6B-F02A-4A99-A018-75FB76213F2F}" type="pres">
      <dgm:prSet presAssocID="{ADE56455-EB56-46FB-8D17-E6BAFB2EEC9A}" presName="LevelTwoTextNode" presStyleLbl="node3" presStyleIdx="1" presStyleCnt="6" custLinFactNeighborY="784">
        <dgm:presLayoutVars>
          <dgm:chPref val="3"/>
        </dgm:presLayoutVars>
      </dgm:prSet>
      <dgm:spPr/>
    </dgm:pt>
    <dgm:pt modelId="{535245AE-AEE9-45EB-B5F6-4AC96096E858}" type="pres">
      <dgm:prSet presAssocID="{ADE56455-EB56-46FB-8D17-E6BAFB2EEC9A}" presName="level3hierChild" presStyleCnt="0"/>
      <dgm:spPr/>
    </dgm:pt>
    <dgm:pt modelId="{3A5F703A-10DF-45CE-8870-4A23E49942AD}" type="pres">
      <dgm:prSet presAssocID="{66BB0E4E-D091-4B5F-A669-4E9DB1A9DFA6}" presName="conn2-1" presStyleLbl="parChTrans1D4" presStyleIdx="4" presStyleCnt="24"/>
      <dgm:spPr/>
    </dgm:pt>
    <dgm:pt modelId="{065884A3-D1C0-48E7-95DA-B48B13CC376C}" type="pres">
      <dgm:prSet presAssocID="{66BB0E4E-D091-4B5F-A669-4E9DB1A9DFA6}" presName="connTx" presStyleLbl="parChTrans1D4" presStyleIdx="4" presStyleCnt="24"/>
      <dgm:spPr/>
    </dgm:pt>
    <dgm:pt modelId="{E7130C40-F158-4A95-B089-2A19C98F8E15}" type="pres">
      <dgm:prSet presAssocID="{F7A4C6D4-3844-4528-9AB9-C30ED2CBBB7A}" presName="root2" presStyleCnt="0"/>
      <dgm:spPr/>
    </dgm:pt>
    <dgm:pt modelId="{ECF2DC17-67B7-4D1F-9B56-B5750904171E}" type="pres">
      <dgm:prSet presAssocID="{F7A4C6D4-3844-4528-9AB9-C30ED2CBBB7A}" presName="LevelTwoTextNode" presStyleLbl="node4" presStyleIdx="4" presStyleCnt="24" custLinFactNeighborX="-2409" custLinFactNeighborY="-4484">
        <dgm:presLayoutVars>
          <dgm:chPref val="3"/>
        </dgm:presLayoutVars>
      </dgm:prSet>
      <dgm:spPr/>
    </dgm:pt>
    <dgm:pt modelId="{37C52933-633E-42F8-AE08-99A6C43FD841}" type="pres">
      <dgm:prSet presAssocID="{F7A4C6D4-3844-4528-9AB9-C30ED2CBBB7A}" presName="level3hierChild" presStyleCnt="0"/>
      <dgm:spPr/>
    </dgm:pt>
    <dgm:pt modelId="{686AB2E7-AA41-4E35-9413-B61F897B45CD}" type="pres">
      <dgm:prSet presAssocID="{EA5EA040-7980-4BBE-B96E-4B4AF60842DB}" presName="conn2-1" presStyleLbl="parChTrans1D4" presStyleIdx="5" presStyleCnt="24"/>
      <dgm:spPr/>
    </dgm:pt>
    <dgm:pt modelId="{762CB597-2B95-4DC9-A658-87C86605AD75}" type="pres">
      <dgm:prSet presAssocID="{EA5EA040-7980-4BBE-B96E-4B4AF60842DB}" presName="connTx" presStyleLbl="parChTrans1D4" presStyleIdx="5" presStyleCnt="24"/>
      <dgm:spPr/>
    </dgm:pt>
    <dgm:pt modelId="{51277EFB-C011-4FFC-AD56-63422834C532}" type="pres">
      <dgm:prSet presAssocID="{6B988B30-348E-46F3-A948-896A00A090E5}" presName="root2" presStyleCnt="0"/>
      <dgm:spPr/>
    </dgm:pt>
    <dgm:pt modelId="{A9BC5A90-4481-4C0F-9099-B61E32FAFEDE}" type="pres">
      <dgm:prSet presAssocID="{6B988B30-348E-46F3-A948-896A00A090E5}" presName="LevelTwoTextNode" presStyleLbl="node4" presStyleIdx="5" presStyleCnt="24" custLinFactNeighborY="-4484">
        <dgm:presLayoutVars>
          <dgm:chPref val="3"/>
        </dgm:presLayoutVars>
      </dgm:prSet>
      <dgm:spPr/>
    </dgm:pt>
    <dgm:pt modelId="{73A3741B-6764-49C5-A827-EB61712BE7A7}" type="pres">
      <dgm:prSet presAssocID="{6B988B30-348E-46F3-A948-896A00A090E5}" presName="level3hierChild" presStyleCnt="0"/>
      <dgm:spPr/>
    </dgm:pt>
    <dgm:pt modelId="{53DCEDA1-186E-442D-AEBA-371B65F958E1}" type="pres">
      <dgm:prSet presAssocID="{8D5C26FF-D30B-40FA-B497-6F9A2462CEF2}" presName="conn2-1" presStyleLbl="parChTrans1D4" presStyleIdx="6" presStyleCnt="24"/>
      <dgm:spPr/>
    </dgm:pt>
    <dgm:pt modelId="{2BEC02CE-5EE1-46D3-A03F-309C808BB320}" type="pres">
      <dgm:prSet presAssocID="{8D5C26FF-D30B-40FA-B497-6F9A2462CEF2}" presName="connTx" presStyleLbl="parChTrans1D4" presStyleIdx="6" presStyleCnt="24"/>
      <dgm:spPr/>
    </dgm:pt>
    <dgm:pt modelId="{B5E4E58C-D397-4A95-A337-A01A12BC1F7D}" type="pres">
      <dgm:prSet presAssocID="{F51D50B8-1A3D-4F98-9FA5-3AD6FBB97CB5}" presName="root2" presStyleCnt="0"/>
      <dgm:spPr/>
    </dgm:pt>
    <dgm:pt modelId="{A9E8355C-98BB-4466-8E92-BBDBA91C1EE3}" type="pres">
      <dgm:prSet presAssocID="{F51D50B8-1A3D-4F98-9FA5-3AD6FBB97CB5}" presName="LevelTwoTextNode" presStyleLbl="node4" presStyleIdx="6" presStyleCnt="24" custLinFactNeighborX="-2409" custLinFactNeighborY="-4484">
        <dgm:presLayoutVars>
          <dgm:chPref val="3"/>
        </dgm:presLayoutVars>
      </dgm:prSet>
      <dgm:spPr/>
    </dgm:pt>
    <dgm:pt modelId="{5B4C37D3-003C-498D-A7E0-C0E2CC58643E}" type="pres">
      <dgm:prSet presAssocID="{F51D50B8-1A3D-4F98-9FA5-3AD6FBB97CB5}" presName="level3hierChild" presStyleCnt="0"/>
      <dgm:spPr/>
    </dgm:pt>
    <dgm:pt modelId="{1FCDC7E7-127E-4489-9320-227625952BAB}" type="pres">
      <dgm:prSet presAssocID="{51628C19-F86B-4B95-A566-B75B2E96E3B1}" presName="conn2-1" presStyleLbl="parChTrans1D4" presStyleIdx="7" presStyleCnt="24"/>
      <dgm:spPr/>
    </dgm:pt>
    <dgm:pt modelId="{D2846E31-023C-4A67-BA23-AB98C470A8E9}" type="pres">
      <dgm:prSet presAssocID="{51628C19-F86B-4B95-A566-B75B2E96E3B1}" presName="connTx" presStyleLbl="parChTrans1D4" presStyleIdx="7" presStyleCnt="24"/>
      <dgm:spPr/>
    </dgm:pt>
    <dgm:pt modelId="{EDEA7B3A-E17F-47B7-9319-7AAFB8FFDCD9}" type="pres">
      <dgm:prSet presAssocID="{7F77E588-223E-4D70-B9DA-A484D2D3EE48}" presName="root2" presStyleCnt="0"/>
      <dgm:spPr/>
    </dgm:pt>
    <dgm:pt modelId="{6721F16B-0B75-4161-A9A0-DBCFA2B7DA0E}" type="pres">
      <dgm:prSet presAssocID="{7F77E588-223E-4D70-B9DA-A484D2D3EE48}" presName="LevelTwoTextNode" presStyleLbl="node4" presStyleIdx="7" presStyleCnt="24" custLinFactNeighborY="-4484">
        <dgm:presLayoutVars>
          <dgm:chPref val="3"/>
        </dgm:presLayoutVars>
      </dgm:prSet>
      <dgm:spPr/>
    </dgm:pt>
    <dgm:pt modelId="{8FE5E32A-1C67-4455-A6EC-9666156B830E}" type="pres">
      <dgm:prSet presAssocID="{7F77E588-223E-4D70-B9DA-A484D2D3EE48}" presName="level3hierChild" presStyleCnt="0"/>
      <dgm:spPr/>
    </dgm:pt>
    <dgm:pt modelId="{D5B7B54C-95D6-42C4-A8E8-143E173EFD0C}" type="pres">
      <dgm:prSet presAssocID="{F3A63992-D4E4-4B06-B239-3D9B22C7DC53}" presName="conn2-1" presStyleLbl="parChTrans1D2" presStyleIdx="1" presStyleCnt="3"/>
      <dgm:spPr/>
    </dgm:pt>
    <dgm:pt modelId="{B9E4F7DF-5C6B-43D8-AFB4-5E248EAFBC51}" type="pres">
      <dgm:prSet presAssocID="{F3A63992-D4E4-4B06-B239-3D9B22C7DC53}" presName="connTx" presStyleLbl="parChTrans1D2" presStyleIdx="1" presStyleCnt="3"/>
      <dgm:spPr/>
    </dgm:pt>
    <dgm:pt modelId="{2C38DB4E-6CBF-4533-B708-F1A413E30F94}" type="pres">
      <dgm:prSet presAssocID="{7515A0DC-5A9C-4AC2-8771-8F9F09EFC498}" presName="root2" presStyleCnt="0"/>
      <dgm:spPr/>
    </dgm:pt>
    <dgm:pt modelId="{873FB030-50F9-4DFC-A1BA-409512EF3B41}" type="pres">
      <dgm:prSet presAssocID="{7515A0DC-5A9C-4AC2-8771-8F9F09EFC498}" presName="LevelTwoTextNode" presStyleLbl="node2" presStyleIdx="1" presStyleCnt="3">
        <dgm:presLayoutVars>
          <dgm:chPref val="3"/>
        </dgm:presLayoutVars>
      </dgm:prSet>
      <dgm:spPr/>
    </dgm:pt>
    <dgm:pt modelId="{B0F55D80-FE13-487D-BE4B-81BD0DFA3A2E}" type="pres">
      <dgm:prSet presAssocID="{7515A0DC-5A9C-4AC2-8771-8F9F09EFC498}" presName="level3hierChild" presStyleCnt="0"/>
      <dgm:spPr/>
    </dgm:pt>
    <dgm:pt modelId="{9B791EE2-04EC-4B1E-88C1-8423A01CDEDA}" type="pres">
      <dgm:prSet presAssocID="{B25A3A85-0CB1-40E8-8F55-0E927DB3073B}" presName="conn2-1" presStyleLbl="parChTrans1D3" presStyleIdx="2" presStyleCnt="6"/>
      <dgm:spPr/>
    </dgm:pt>
    <dgm:pt modelId="{1E42E501-7BF3-4906-900E-C428DD10E671}" type="pres">
      <dgm:prSet presAssocID="{B25A3A85-0CB1-40E8-8F55-0E927DB3073B}" presName="connTx" presStyleLbl="parChTrans1D3" presStyleIdx="2" presStyleCnt="6"/>
      <dgm:spPr/>
    </dgm:pt>
    <dgm:pt modelId="{D072DF38-14F9-4607-AB89-BFE24FA39C2B}" type="pres">
      <dgm:prSet presAssocID="{FCEA70D9-66A0-402A-94CF-4AE63221705F}" presName="root2" presStyleCnt="0"/>
      <dgm:spPr/>
    </dgm:pt>
    <dgm:pt modelId="{24F994B9-9CA3-46E9-BDDC-ABAC711DD3BA}" type="pres">
      <dgm:prSet presAssocID="{FCEA70D9-66A0-402A-94CF-4AE63221705F}" presName="LevelTwoTextNode" presStyleLbl="node3" presStyleIdx="2" presStyleCnt="6" custLinFactNeighborY="784">
        <dgm:presLayoutVars>
          <dgm:chPref val="3"/>
        </dgm:presLayoutVars>
      </dgm:prSet>
      <dgm:spPr/>
    </dgm:pt>
    <dgm:pt modelId="{201DDAA3-A323-4DFF-B336-82673511AAD7}" type="pres">
      <dgm:prSet presAssocID="{FCEA70D9-66A0-402A-94CF-4AE63221705F}" presName="level3hierChild" presStyleCnt="0"/>
      <dgm:spPr/>
    </dgm:pt>
    <dgm:pt modelId="{92B2060D-BD2E-45E2-A868-C94520B704FE}" type="pres">
      <dgm:prSet presAssocID="{3F353E34-264F-4C4B-AE16-90DD6D3AF7EC}" presName="conn2-1" presStyleLbl="parChTrans1D4" presStyleIdx="8" presStyleCnt="24"/>
      <dgm:spPr/>
    </dgm:pt>
    <dgm:pt modelId="{2B9BB513-218D-400B-896C-9FDB0E244056}" type="pres">
      <dgm:prSet presAssocID="{3F353E34-264F-4C4B-AE16-90DD6D3AF7EC}" presName="connTx" presStyleLbl="parChTrans1D4" presStyleIdx="8" presStyleCnt="24"/>
      <dgm:spPr/>
    </dgm:pt>
    <dgm:pt modelId="{FF6476A2-20D1-4760-A425-F14AA6833577}" type="pres">
      <dgm:prSet presAssocID="{D7F5F864-1C76-487A-9D7C-B1644E238242}" presName="root2" presStyleCnt="0"/>
      <dgm:spPr/>
    </dgm:pt>
    <dgm:pt modelId="{7DA6933F-D901-4CE8-959B-F73E03BE34B9}" type="pres">
      <dgm:prSet presAssocID="{D7F5F864-1C76-487A-9D7C-B1644E238242}" presName="LevelTwoTextNode" presStyleLbl="node4" presStyleIdx="8" presStyleCnt="24" custLinFactNeighborY="784">
        <dgm:presLayoutVars>
          <dgm:chPref val="3"/>
        </dgm:presLayoutVars>
      </dgm:prSet>
      <dgm:spPr/>
    </dgm:pt>
    <dgm:pt modelId="{99FA8295-84A3-4F1E-979B-EDDF50819C55}" type="pres">
      <dgm:prSet presAssocID="{D7F5F864-1C76-487A-9D7C-B1644E238242}" presName="level3hierChild" presStyleCnt="0"/>
      <dgm:spPr/>
    </dgm:pt>
    <dgm:pt modelId="{ECFD9A21-7733-4B56-8894-C8846F9FEF88}" type="pres">
      <dgm:prSet presAssocID="{C5B08D25-AF92-49CD-9DBE-F60C7E7A5E7D}" presName="conn2-1" presStyleLbl="parChTrans1D4" presStyleIdx="9" presStyleCnt="24"/>
      <dgm:spPr/>
    </dgm:pt>
    <dgm:pt modelId="{1E1E1688-3244-4731-801D-3BA471FAA44E}" type="pres">
      <dgm:prSet presAssocID="{C5B08D25-AF92-49CD-9DBE-F60C7E7A5E7D}" presName="connTx" presStyleLbl="parChTrans1D4" presStyleIdx="9" presStyleCnt="24"/>
      <dgm:spPr/>
    </dgm:pt>
    <dgm:pt modelId="{FB23BCBD-59CC-43D6-AE6B-E6FA2AECC367}" type="pres">
      <dgm:prSet presAssocID="{C1FE717B-2BD9-43E3-8A8D-05641CFF5522}" presName="root2" presStyleCnt="0"/>
      <dgm:spPr/>
    </dgm:pt>
    <dgm:pt modelId="{122624F4-0E9B-4A19-ADE2-54F358A926E8}" type="pres">
      <dgm:prSet presAssocID="{C1FE717B-2BD9-43E3-8A8D-05641CFF5522}" presName="LevelTwoTextNode" presStyleLbl="node4" presStyleIdx="9" presStyleCnt="24" custLinFactNeighborY="784">
        <dgm:presLayoutVars>
          <dgm:chPref val="3"/>
        </dgm:presLayoutVars>
      </dgm:prSet>
      <dgm:spPr/>
    </dgm:pt>
    <dgm:pt modelId="{CAF53991-960A-4F9A-918D-07F9AE4DBEFE}" type="pres">
      <dgm:prSet presAssocID="{C1FE717B-2BD9-43E3-8A8D-05641CFF5522}" presName="level3hierChild" presStyleCnt="0"/>
      <dgm:spPr/>
    </dgm:pt>
    <dgm:pt modelId="{179B8070-E261-4AC5-B8F6-36D62BD61810}" type="pres">
      <dgm:prSet presAssocID="{A1C6218B-25E4-495A-B9F9-1C0395CEE8D2}" presName="conn2-1" presStyleLbl="parChTrans1D4" presStyleIdx="10" presStyleCnt="24"/>
      <dgm:spPr/>
    </dgm:pt>
    <dgm:pt modelId="{D6278BF8-7D86-444B-9D94-07F2FB8B627E}" type="pres">
      <dgm:prSet presAssocID="{A1C6218B-25E4-495A-B9F9-1C0395CEE8D2}" presName="connTx" presStyleLbl="parChTrans1D4" presStyleIdx="10" presStyleCnt="24"/>
      <dgm:spPr/>
    </dgm:pt>
    <dgm:pt modelId="{DF150528-8561-478D-95A9-49818ACD3D4C}" type="pres">
      <dgm:prSet presAssocID="{5544AAC8-9ED2-4439-90ED-0C64E5D1A789}" presName="root2" presStyleCnt="0"/>
      <dgm:spPr/>
    </dgm:pt>
    <dgm:pt modelId="{741D751C-633E-4318-8E9B-6F2F45183E4C}" type="pres">
      <dgm:prSet presAssocID="{5544AAC8-9ED2-4439-90ED-0C64E5D1A789}" presName="LevelTwoTextNode" presStyleLbl="node4" presStyleIdx="10" presStyleCnt="24" custLinFactNeighborY="784">
        <dgm:presLayoutVars>
          <dgm:chPref val="3"/>
        </dgm:presLayoutVars>
      </dgm:prSet>
      <dgm:spPr/>
    </dgm:pt>
    <dgm:pt modelId="{77AAB02A-3D30-423C-B0D9-4123F1350846}" type="pres">
      <dgm:prSet presAssocID="{5544AAC8-9ED2-4439-90ED-0C64E5D1A789}" presName="level3hierChild" presStyleCnt="0"/>
      <dgm:spPr/>
    </dgm:pt>
    <dgm:pt modelId="{89A808E8-61B0-4C71-A5B4-7F142BDF1063}" type="pres">
      <dgm:prSet presAssocID="{DF577185-EF0E-4F1C-B05A-EDA1D51FA488}" presName="conn2-1" presStyleLbl="parChTrans1D4" presStyleIdx="11" presStyleCnt="24"/>
      <dgm:spPr/>
    </dgm:pt>
    <dgm:pt modelId="{D91BC970-2868-4E05-B2F8-C925C5C138E7}" type="pres">
      <dgm:prSet presAssocID="{DF577185-EF0E-4F1C-B05A-EDA1D51FA488}" presName="connTx" presStyleLbl="parChTrans1D4" presStyleIdx="11" presStyleCnt="24"/>
      <dgm:spPr/>
    </dgm:pt>
    <dgm:pt modelId="{6AD1EC53-3A41-4A24-B765-E52397B65D98}" type="pres">
      <dgm:prSet presAssocID="{0692D778-0F32-4165-BB4D-D0617F522E15}" presName="root2" presStyleCnt="0"/>
      <dgm:spPr/>
    </dgm:pt>
    <dgm:pt modelId="{5436C630-8B85-4C77-8185-F3816920B186}" type="pres">
      <dgm:prSet presAssocID="{0692D778-0F32-4165-BB4D-D0617F522E15}" presName="LevelTwoTextNode" presStyleLbl="node4" presStyleIdx="11" presStyleCnt="24" custLinFactNeighborY="784">
        <dgm:presLayoutVars>
          <dgm:chPref val="3"/>
        </dgm:presLayoutVars>
      </dgm:prSet>
      <dgm:spPr/>
    </dgm:pt>
    <dgm:pt modelId="{B5E07166-C7CD-47A7-BCB7-CDC2FBA3C2F7}" type="pres">
      <dgm:prSet presAssocID="{0692D778-0F32-4165-BB4D-D0617F522E15}" presName="level3hierChild" presStyleCnt="0"/>
      <dgm:spPr/>
    </dgm:pt>
    <dgm:pt modelId="{0695936E-A78E-4DD9-9EF8-4C05C4C9B051}" type="pres">
      <dgm:prSet presAssocID="{4236090A-2D69-4A64-A7C9-1D43A61EBDDE}" presName="conn2-1" presStyleLbl="parChTrans1D3" presStyleIdx="3" presStyleCnt="6"/>
      <dgm:spPr/>
    </dgm:pt>
    <dgm:pt modelId="{80B22AB3-B827-489A-9AB6-B12DF333C021}" type="pres">
      <dgm:prSet presAssocID="{4236090A-2D69-4A64-A7C9-1D43A61EBDDE}" presName="connTx" presStyleLbl="parChTrans1D3" presStyleIdx="3" presStyleCnt="6"/>
      <dgm:spPr/>
    </dgm:pt>
    <dgm:pt modelId="{53BF0F82-74BC-49B3-ADB2-3242F7877F4C}" type="pres">
      <dgm:prSet presAssocID="{21391115-5D3B-4BBB-870E-24AEAE365C7D}" presName="root2" presStyleCnt="0"/>
      <dgm:spPr/>
    </dgm:pt>
    <dgm:pt modelId="{97CE89E9-DE23-42D0-BAAE-3F6FEA89558E}" type="pres">
      <dgm:prSet presAssocID="{21391115-5D3B-4BBB-870E-24AEAE365C7D}" presName="LevelTwoTextNode" presStyleLbl="node3" presStyleIdx="3" presStyleCnt="6" custLinFactNeighborY="784">
        <dgm:presLayoutVars>
          <dgm:chPref val="3"/>
        </dgm:presLayoutVars>
      </dgm:prSet>
      <dgm:spPr/>
    </dgm:pt>
    <dgm:pt modelId="{4AAA9E02-1070-4C28-8414-2EE88942A974}" type="pres">
      <dgm:prSet presAssocID="{21391115-5D3B-4BBB-870E-24AEAE365C7D}" presName="level3hierChild" presStyleCnt="0"/>
      <dgm:spPr/>
    </dgm:pt>
    <dgm:pt modelId="{D2DD1726-C8EA-4420-8F5A-6B921701F8B5}" type="pres">
      <dgm:prSet presAssocID="{9AB565B0-52EC-400E-9B04-907E106AA7AF}" presName="conn2-1" presStyleLbl="parChTrans1D4" presStyleIdx="12" presStyleCnt="24"/>
      <dgm:spPr/>
    </dgm:pt>
    <dgm:pt modelId="{308E7DD3-493B-4A8B-A9E2-B30BF65EF36C}" type="pres">
      <dgm:prSet presAssocID="{9AB565B0-52EC-400E-9B04-907E106AA7AF}" presName="connTx" presStyleLbl="parChTrans1D4" presStyleIdx="12" presStyleCnt="24"/>
      <dgm:spPr/>
    </dgm:pt>
    <dgm:pt modelId="{23B437F9-D81F-4E61-B59D-44E7D560260B}" type="pres">
      <dgm:prSet presAssocID="{ED5CB04A-E13E-4229-BEA9-AA7F6E84464A}" presName="root2" presStyleCnt="0"/>
      <dgm:spPr/>
    </dgm:pt>
    <dgm:pt modelId="{F02FA44A-2F2C-4B76-81C6-66250C8EE4A8}" type="pres">
      <dgm:prSet presAssocID="{ED5CB04A-E13E-4229-BEA9-AA7F6E84464A}" presName="LevelTwoTextNode" presStyleLbl="node4" presStyleIdx="12" presStyleCnt="24" custLinFactNeighborY="784">
        <dgm:presLayoutVars>
          <dgm:chPref val="3"/>
        </dgm:presLayoutVars>
      </dgm:prSet>
      <dgm:spPr/>
    </dgm:pt>
    <dgm:pt modelId="{17AA8D44-1EB8-4BBF-AF63-0474AA461CCF}" type="pres">
      <dgm:prSet presAssocID="{ED5CB04A-E13E-4229-BEA9-AA7F6E84464A}" presName="level3hierChild" presStyleCnt="0"/>
      <dgm:spPr/>
    </dgm:pt>
    <dgm:pt modelId="{2095B5D1-1D51-496D-AEEA-A68D88A34A2F}" type="pres">
      <dgm:prSet presAssocID="{07CDB11C-BFA8-47B8-90F9-CBA0BFEB0344}" presName="conn2-1" presStyleLbl="parChTrans1D4" presStyleIdx="13" presStyleCnt="24"/>
      <dgm:spPr/>
    </dgm:pt>
    <dgm:pt modelId="{5A57C91F-38E5-4097-8167-BB965BE8D71B}" type="pres">
      <dgm:prSet presAssocID="{07CDB11C-BFA8-47B8-90F9-CBA0BFEB0344}" presName="connTx" presStyleLbl="parChTrans1D4" presStyleIdx="13" presStyleCnt="24"/>
      <dgm:spPr/>
    </dgm:pt>
    <dgm:pt modelId="{DD39214C-1BFB-47A1-924C-A54FA39E333D}" type="pres">
      <dgm:prSet presAssocID="{2064A4A3-37CD-4029-AFAC-40DEAB879D8E}" presName="root2" presStyleCnt="0"/>
      <dgm:spPr/>
    </dgm:pt>
    <dgm:pt modelId="{D8658746-0992-48CB-A120-17715D7EF518}" type="pres">
      <dgm:prSet presAssocID="{2064A4A3-37CD-4029-AFAC-40DEAB879D8E}" presName="LevelTwoTextNode" presStyleLbl="node4" presStyleIdx="13" presStyleCnt="24" custLinFactNeighborY="784">
        <dgm:presLayoutVars>
          <dgm:chPref val="3"/>
        </dgm:presLayoutVars>
      </dgm:prSet>
      <dgm:spPr/>
    </dgm:pt>
    <dgm:pt modelId="{48AA6C96-35F2-4CE3-88D2-BD9ABE23CBAC}" type="pres">
      <dgm:prSet presAssocID="{2064A4A3-37CD-4029-AFAC-40DEAB879D8E}" presName="level3hierChild" presStyleCnt="0"/>
      <dgm:spPr/>
    </dgm:pt>
    <dgm:pt modelId="{3F44F901-8672-4061-A0DA-EA1D4442A139}" type="pres">
      <dgm:prSet presAssocID="{977EBD13-30B5-408B-8020-4C00B3C04E0F}" presName="conn2-1" presStyleLbl="parChTrans1D4" presStyleIdx="14" presStyleCnt="24"/>
      <dgm:spPr/>
    </dgm:pt>
    <dgm:pt modelId="{D03E414F-6851-418B-ADD7-A4DDE112AA3F}" type="pres">
      <dgm:prSet presAssocID="{977EBD13-30B5-408B-8020-4C00B3C04E0F}" presName="connTx" presStyleLbl="parChTrans1D4" presStyleIdx="14" presStyleCnt="24"/>
      <dgm:spPr/>
    </dgm:pt>
    <dgm:pt modelId="{7D6C8FDB-C989-4559-A96B-907806A24050}" type="pres">
      <dgm:prSet presAssocID="{72C8AC1E-9BE5-4353-BA26-CBF18DF2B1E3}" presName="root2" presStyleCnt="0"/>
      <dgm:spPr/>
    </dgm:pt>
    <dgm:pt modelId="{C65D2369-EF25-4BE9-9FCE-BA24FF11255A}" type="pres">
      <dgm:prSet presAssocID="{72C8AC1E-9BE5-4353-BA26-CBF18DF2B1E3}" presName="LevelTwoTextNode" presStyleLbl="node4" presStyleIdx="14" presStyleCnt="24" custLinFactNeighborY="784">
        <dgm:presLayoutVars>
          <dgm:chPref val="3"/>
        </dgm:presLayoutVars>
      </dgm:prSet>
      <dgm:spPr/>
    </dgm:pt>
    <dgm:pt modelId="{D9E2D2AD-D899-4527-BE7E-289D652683A1}" type="pres">
      <dgm:prSet presAssocID="{72C8AC1E-9BE5-4353-BA26-CBF18DF2B1E3}" presName="level3hierChild" presStyleCnt="0"/>
      <dgm:spPr/>
    </dgm:pt>
    <dgm:pt modelId="{7E3849E0-9DC6-4736-90B5-B31C4DB9E23F}" type="pres">
      <dgm:prSet presAssocID="{31760B29-4D77-47AE-AE70-57405F979C6E}" presName="conn2-1" presStyleLbl="parChTrans1D4" presStyleIdx="15" presStyleCnt="24"/>
      <dgm:spPr/>
    </dgm:pt>
    <dgm:pt modelId="{332BFF85-2429-45FF-B509-E0092B39AAB3}" type="pres">
      <dgm:prSet presAssocID="{31760B29-4D77-47AE-AE70-57405F979C6E}" presName="connTx" presStyleLbl="parChTrans1D4" presStyleIdx="15" presStyleCnt="24"/>
      <dgm:spPr/>
    </dgm:pt>
    <dgm:pt modelId="{D3A86EA8-0E3F-4CEF-AB14-7B94A246349D}" type="pres">
      <dgm:prSet presAssocID="{5B40F81D-BB3A-410A-B612-9303712F579F}" presName="root2" presStyleCnt="0"/>
      <dgm:spPr/>
    </dgm:pt>
    <dgm:pt modelId="{849A3DF1-CC55-4B32-8303-569A21C2061D}" type="pres">
      <dgm:prSet presAssocID="{5B40F81D-BB3A-410A-B612-9303712F579F}" presName="LevelTwoTextNode" presStyleLbl="node4" presStyleIdx="15" presStyleCnt="24" custLinFactNeighborY="784">
        <dgm:presLayoutVars>
          <dgm:chPref val="3"/>
        </dgm:presLayoutVars>
      </dgm:prSet>
      <dgm:spPr/>
    </dgm:pt>
    <dgm:pt modelId="{3F692590-448C-4859-802B-0EB8D350B179}" type="pres">
      <dgm:prSet presAssocID="{5B40F81D-BB3A-410A-B612-9303712F579F}" presName="level3hierChild" presStyleCnt="0"/>
      <dgm:spPr/>
    </dgm:pt>
    <dgm:pt modelId="{317CC671-DC2D-45F5-89DD-4B901D9A65F0}" type="pres">
      <dgm:prSet presAssocID="{641E1839-97FE-46FA-A5CF-660A9B7310D7}" presName="conn2-1" presStyleLbl="parChTrans1D2" presStyleIdx="2" presStyleCnt="3"/>
      <dgm:spPr/>
    </dgm:pt>
    <dgm:pt modelId="{AD0B866C-1564-47F3-B409-FEA317D579A1}" type="pres">
      <dgm:prSet presAssocID="{641E1839-97FE-46FA-A5CF-660A9B7310D7}" presName="connTx" presStyleLbl="parChTrans1D2" presStyleIdx="2" presStyleCnt="3"/>
      <dgm:spPr/>
    </dgm:pt>
    <dgm:pt modelId="{5630DDA7-A7B2-4B54-A7C8-77F88C34BA37}" type="pres">
      <dgm:prSet presAssocID="{AE2DB31A-3B06-49B1-B6E4-15CF13C19D91}" presName="root2" presStyleCnt="0"/>
      <dgm:spPr/>
    </dgm:pt>
    <dgm:pt modelId="{0273551D-6C77-48C4-9894-4441013253FD}" type="pres">
      <dgm:prSet presAssocID="{AE2DB31A-3B06-49B1-B6E4-15CF13C19D91}" presName="LevelTwoTextNode" presStyleLbl="node2" presStyleIdx="2" presStyleCnt="3">
        <dgm:presLayoutVars>
          <dgm:chPref val="3"/>
        </dgm:presLayoutVars>
      </dgm:prSet>
      <dgm:spPr/>
    </dgm:pt>
    <dgm:pt modelId="{2CB02B1E-726D-4CF1-9D7E-30F58512D873}" type="pres">
      <dgm:prSet presAssocID="{AE2DB31A-3B06-49B1-B6E4-15CF13C19D91}" presName="level3hierChild" presStyleCnt="0"/>
      <dgm:spPr/>
    </dgm:pt>
    <dgm:pt modelId="{8ADD098A-D10D-4469-8984-9010095A1E81}" type="pres">
      <dgm:prSet presAssocID="{132EB148-92DF-45F0-A3C8-40CABFEAE1A3}" presName="conn2-1" presStyleLbl="parChTrans1D3" presStyleIdx="4" presStyleCnt="6"/>
      <dgm:spPr/>
    </dgm:pt>
    <dgm:pt modelId="{F549CBFB-02BA-4AC9-BA7C-FA1CEE53CC71}" type="pres">
      <dgm:prSet presAssocID="{132EB148-92DF-45F0-A3C8-40CABFEAE1A3}" presName="connTx" presStyleLbl="parChTrans1D3" presStyleIdx="4" presStyleCnt="6"/>
      <dgm:spPr/>
    </dgm:pt>
    <dgm:pt modelId="{0748628E-40BC-4C18-AFA0-095C495D5B31}" type="pres">
      <dgm:prSet presAssocID="{5910CD64-DEB6-41A2-A540-0FAB987844F9}" presName="root2" presStyleCnt="0"/>
      <dgm:spPr/>
    </dgm:pt>
    <dgm:pt modelId="{807FC128-B384-428E-B392-1C46BBA734C3}" type="pres">
      <dgm:prSet presAssocID="{5910CD64-DEB6-41A2-A540-0FAB987844F9}" presName="LevelTwoTextNode" presStyleLbl="node3" presStyleIdx="4" presStyleCnt="6" custLinFactNeighborY="784">
        <dgm:presLayoutVars>
          <dgm:chPref val="3"/>
        </dgm:presLayoutVars>
      </dgm:prSet>
      <dgm:spPr/>
    </dgm:pt>
    <dgm:pt modelId="{DE1C7A9E-4063-4617-9C84-5BC9AA49EE62}" type="pres">
      <dgm:prSet presAssocID="{5910CD64-DEB6-41A2-A540-0FAB987844F9}" presName="level3hierChild" presStyleCnt="0"/>
      <dgm:spPr/>
    </dgm:pt>
    <dgm:pt modelId="{88D233E6-AFDE-4F1C-8D51-3B6C3BBFE60A}" type="pres">
      <dgm:prSet presAssocID="{20E30B86-9026-4063-A926-7D090F43537F}" presName="conn2-1" presStyleLbl="parChTrans1D4" presStyleIdx="16" presStyleCnt="24"/>
      <dgm:spPr/>
    </dgm:pt>
    <dgm:pt modelId="{DC7CFBC0-31EA-451D-8C91-883116376A9D}" type="pres">
      <dgm:prSet presAssocID="{20E30B86-9026-4063-A926-7D090F43537F}" presName="connTx" presStyleLbl="parChTrans1D4" presStyleIdx="16" presStyleCnt="24"/>
      <dgm:spPr/>
    </dgm:pt>
    <dgm:pt modelId="{EADD6047-0890-4AC1-BB4B-CEDB25306009}" type="pres">
      <dgm:prSet presAssocID="{3AD89FD9-9825-432C-9273-D9696A824C92}" presName="root2" presStyleCnt="0"/>
      <dgm:spPr/>
    </dgm:pt>
    <dgm:pt modelId="{29F40378-DB03-4B17-97AB-BCAE2285DBA7}" type="pres">
      <dgm:prSet presAssocID="{3AD89FD9-9825-432C-9273-D9696A824C92}" presName="LevelTwoTextNode" presStyleLbl="node4" presStyleIdx="16" presStyleCnt="24" custLinFactNeighborY="784">
        <dgm:presLayoutVars>
          <dgm:chPref val="3"/>
        </dgm:presLayoutVars>
      </dgm:prSet>
      <dgm:spPr/>
    </dgm:pt>
    <dgm:pt modelId="{CB1355A3-63B9-4716-83E8-59EA1161BDDA}" type="pres">
      <dgm:prSet presAssocID="{3AD89FD9-9825-432C-9273-D9696A824C92}" presName="level3hierChild" presStyleCnt="0"/>
      <dgm:spPr/>
    </dgm:pt>
    <dgm:pt modelId="{838854CF-EE5E-4C5C-9B86-B0624B9F3053}" type="pres">
      <dgm:prSet presAssocID="{4825FC5A-E3A3-45F6-A265-82C97FE7C18B}" presName="conn2-1" presStyleLbl="parChTrans1D4" presStyleIdx="17" presStyleCnt="24"/>
      <dgm:spPr/>
    </dgm:pt>
    <dgm:pt modelId="{66543685-F348-41A6-A424-F5EFF813F73E}" type="pres">
      <dgm:prSet presAssocID="{4825FC5A-E3A3-45F6-A265-82C97FE7C18B}" presName="connTx" presStyleLbl="parChTrans1D4" presStyleIdx="17" presStyleCnt="24"/>
      <dgm:spPr/>
    </dgm:pt>
    <dgm:pt modelId="{81B353D5-1013-4707-A39C-0B4FC26A129B}" type="pres">
      <dgm:prSet presAssocID="{45C43FCA-F3D9-4FD7-B958-842A93815AEA}" presName="root2" presStyleCnt="0"/>
      <dgm:spPr/>
    </dgm:pt>
    <dgm:pt modelId="{FF56C447-1A40-4683-9B7D-3BFD4E575B97}" type="pres">
      <dgm:prSet presAssocID="{45C43FCA-F3D9-4FD7-B958-842A93815AEA}" presName="LevelTwoTextNode" presStyleLbl="node4" presStyleIdx="17" presStyleCnt="24" custLinFactNeighborX="152" custLinFactNeighborY="1568">
        <dgm:presLayoutVars>
          <dgm:chPref val="3"/>
        </dgm:presLayoutVars>
      </dgm:prSet>
      <dgm:spPr/>
    </dgm:pt>
    <dgm:pt modelId="{B8964AEF-BB41-4D81-8409-5CF69190697A}" type="pres">
      <dgm:prSet presAssocID="{45C43FCA-F3D9-4FD7-B958-842A93815AEA}" presName="level3hierChild" presStyleCnt="0"/>
      <dgm:spPr/>
    </dgm:pt>
    <dgm:pt modelId="{EE3D6874-9FCF-4B07-A847-DB7D9C957A8C}" type="pres">
      <dgm:prSet presAssocID="{24A0BD65-5513-44DD-A7AF-303ABB693E70}" presName="conn2-1" presStyleLbl="parChTrans1D4" presStyleIdx="18" presStyleCnt="24"/>
      <dgm:spPr/>
    </dgm:pt>
    <dgm:pt modelId="{F47F7E5C-78A0-43D9-9573-DE875FAD13BB}" type="pres">
      <dgm:prSet presAssocID="{24A0BD65-5513-44DD-A7AF-303ABB693E70}" presName="connTx" presStyleLbl="parChTrans1D4" presStyleIdx="18" presStyleCnt="24"/>
      <dgm:spPr/>
    </dgm:pt>
    <dgm:pt modelId="{FF827A46-46F4-4A23-838A-4B54C4CDD5B0}" type="pres">
      <dgm:prSet presAssocID="{2D1D0124-F11B-4AC4-A8F7-2567EB199D62}" presName="root2" presStyleCnt="0"/>
      <dgm:spPr/>
    </dgm:pt>
    <dgm:pt modelId="{3CD9680C-3252-4378-8A2F-F5C64CF54502}" type="pres">
      <dgm:prSet presAssocID="{2D1D0124-F11B-4AC4-A8F7-2567EB199D62}" presName="LevelTwoTextNode" presStyleLbl="node4" presStyleIdx="18" presStyleCnt="24" custLinFactNeighborY="784">
        <dgm:presLayoutVars>
          <dgm:chPref val="3"/>
        </dgm:presLayoutVars>
      </dgm:prSet>
      <dgm:spPr/>
    </dgm:pt>
    <dgm:pt modelId="{995A50EF-E340-4657-A700-AF6CA0C6A6F4}" type="pres">
      <dgm:prSet presAssocID="{2D1D0124-F11B-4AC4-A8F7-2567EB199D62}" presName="level3hierChild" presStyleCnt="0"/>
      <dgm:spPr/>
    </dgm:pt>
    <dgm:pt modelId="{8A1B0AF3-EBE3-4D1A-9559-C15D24E4EFF3}" type="pres">
      <dgm:prSet presAssocID="{DF1EDD13-516A-4F59-B6CE-B6D185739264}" presName="conn2-1" presStyleLbl="parChTrans1D4" presStyleIdx="19" presStyleCnt="24"/>
      <dgm:spPr/>
    </dgm:pt>
    <dgm:pt modelId="{E8135622-9F7E-4B66-92F0-AC19078B4CFB}" type="pres">
      <dgm:prSet presAssocID="{DF1EDD13-516A-4F59-B6CE-B6D185739264}" presName="connTx" presStyleLbl="parChTrans1D4" presStyleIdx="19" presStyleCnt="24"/>
      <dgm:spPr/>
    </dgm:pt>
    <dgm:pt modelId="{85447CAD-A119-4696-A964-3E9662C67D80}" type="pres">
      <dgm:prSet presAssocID="{E852028A-FD5F-4F0B-8760-9264A722BD48}" presName="root2" presStyleCnt="0"/>
      <dgm:spPr/>
    </dgm:pt>
    <dgm:pt modelId="{E4DD0DB1-214F-43E7-8234-76101D29995A}" type="pres">
      <dgm:prSet presAssocID="{E852028A-FD5F-4F0B-8760-9264A722BD48}" presName="LevelTwoTextNode" presStyleLbl="node4" presStyleIdx="19" presStyleCnt="24" custLinFactNeighborX="152" custLinFactNeighborY="1568">
        <dgm:presLayoutVars>
          <dgm:chPref val="3"/>
        </dgm:presLayoutVars>
      </dgm:prSet>
      <dgm:spPr/>
    </dgm:pt>
    <dgm:pt modelId="{CD485C63-9C6B-482E-A923-3D7855E2F632}" type="pres">
      <dgm:prSet presAssocID="{E852028A-FD5F-4F0B-8760-9264A722BD48}" presName="level3hierChild" presStyleCnt="0"/>
      <dgm:spPr/>
    </dgm:pt>
    <dgm:pt modelId="{9E9966C7-B98D-4E66-B968-B2715CD311D0}" type="pres">
      <dgm:prSet presAssocID="{82F42672-78A7-4C01-9819-269272D69DAD}" presName="conn2-1" presStyleLbl="parChTrans1D3" presStyleIdx="5" presStyleCnt="6"/>
      <dgm:spPr/>
    </dgm:pt>
    <dgm:pt modelId="{C1F1FC28-9883-4D6B-87B5-155EFB646A0C}" type="pres">
      <dgm:prSet presAssocID="{82F42672-78A7-4C01-9819-269272D69DAD}" presName="connTx" presStyleLbl="parChTrans1D3" presStyleIdx="5" presStyleCnt="6"/>
      <dgm:spPr/>
    </dgm:pt>
    <dgm:pt modelId="{0646B20F-3F62-48C8-AA3A-689CED4B7213}" type="pres">
      <dgm:prSet presAssocID="{BFAD6C39-E400-4265-93CA-04560C41404E}" presName="root2" presStyleCnt="0"/>
      <dgm:spPr/>
    </dgm:pt>
    <dgm:pt modelId="{CA914FF1-DA62-475F-89D0-9279F27AB2C5}" type="pres">
      <dgm:prSet presAssocID="{BFAD6C39-E400-4265-93CA-04560C41404E}" presName="LevelTwoTextNode" presStyleLbl="node3" presStyleIdx="5" presStyleCnt="6" custLinFactNeighborY="784">
        <dgm:presLayoutVars>
          <dgm:chPref val="3"/>
        </dgm:presLayoutVars>
      </dgm:prSet>
      <dgm:spPr/>
    </dgm:pt>
    <dgm:pt modelId="{108D1698-4AEB-4C3C-81EB-350FD8156811}" type="pres">
      <dgm:prSet presAssocID="{BFAD6C39-E400-4265-93CA-04560C41404E}" presName="level3hierChild" presStyleCnt="0"/>
      <dgm:spPr/>
    </dgm:pt>
    <dgm:pt modelId="{7330CBB1-5625-47CD-B407-29B1C40917DD}" type="pres">
      <dgm:prSet presAssocID="{87EE537C-2288-4C3C-9E5E-9AE75A0F65F9}" presName="conn2-1" presStyleLbl="parChTrans1D4" presStyleIdx="20" presStyleCnt="24"/>
      <dgm:spPr/>
    </dgm:pt>
    <dgm:pt modelId="{E7D7FEC4-6DC9-4F67-BA7D-1AE168CD5708}" type="pres">
      <dgm:prSet presAssocID="{87EE537C-2288-4C3C-9E5E-9AE75A0F65F9}" presName="connTx" presStyleLbl="parChTrans1D4" presStyleIdx="20" presStyleCnt="24"/>
      <dgm:spPr/>
    </dgm:pt>
    <dgm:pt modelId="{30503AB9-95B4-452B-B0D5-AE363E9C1A06}" type="pres">
      <dgm:prSet presAssocID="{637C1996-A23F-4FD4-B754-6D3587AB9CC2}" presName="root2" presStyleCnt="0"/>
      <dgm:spPr/>
    </dgm:pt>
    <dgm:pt modelId="{B9F2B3B1-3751-49E6-A52D-CA3A200AB719}" type="pres">
      <dgm:prSet presAssocID="{637C1996-A23F-4FD4-B754-6D3587AB9CC2}" presName="LevelTwoTextNode" presStyleLbl="node4" presStyleIdx="20" presStyleCnt="24" custLinFactNeighborY="784">
        <dgm:presLayoutVars>
          <dgm:chPref val="3"/>
        </dgm:presLayoutVars>
      </dgm:prSet>
      <dgm:spPr/>
    </dgm:pt>
    <dgm:pt modelId="{676F41CF-63FF-43D1-9DCE-3B36A1FF533C}" type="pres">
      <dgm:prSet presAssocID="{637C1996-A23F-4FD4-B754-6D3587AB9CC2}" presName="level3hierChild" presStyleCnt="0"/>
      <dgm:spPr/>
    </dgm:pt>
    <dgm:pt modelId="{65B469A7-9474-46A1-9347-523BB19D098F}" type="pres">
      <dgm:prSet presAssocID="{9BED43CC-94D2-4751-B1F1-A25BD3A65EEA}" presName="conn2-1" presStyleLbl="parChTrans1D4" presStyleIdx="21" presStyleCnt="24"/>
      <dgm:spPr/>
    </dgm:pt>
    <dgm:pt modelId="{9B3CFE7D-D83B-4A45-BF29-9D9202182C9A}" type="pres">
      <dgm:prSet presAssocID="{9BED43CC-94D2-4751-B1F1-A25BD3A65EEA}" presName="connTx" presStyleLbl="parChTrans1D4" presStyleIdx="21" presStyleCnt="24"/>
      <dgm:spPr/>
    </dgm:pt>
    <dgm:pt modelId="{2CAF4596-EEBE-42B7-8A22-47C57F651AA1}" type="pres">
      <dgm:prSet presAssocID="{279D325B-A1B3-49A3-8D4C-7B91A95C5CC7}" presName="root2" presStyleCnt="0"/>
      <dgm:spPr/>
    </dgm:pt>
    <dgm:pt modelId="{3BC337E2-7995-49C1-9247-525951396E56}" type="pres">
      <dgm:prSet presAssocID="{279D325B-A1B3-49A3-8D4C-7B91A95C5CC7}" presName="LevelTwoTextNode" presStyleLbl="node4" presStyleIdx="21" presStyleCnt="24" custLinFactNeighborX="152" custLinFactNeighborY="1568">
        <dgm:presLayoutVars>
          <dgm:chPref val="3"/>
        </dgm:presLayoutVars>
      </dgm:prSet>
      <dgm:spPr/>
    </dgm:pt>
    <dgm:pt modelId="{D245B4C7-B48B-464A-9DFE-E90A9DD2BA6B}" type="pres">
      <dgm:prSet presAssocID="{279D325B-A1B3-49A3-8D4C-7B91A95C5CC7}" presName="level3hierChild" presStyleCnt="0"/>
      <dgm:spPr/>
    </dgm:pt>
    <dgm:pt modelId="{2BD2EC1B-E423-41F9-B195-8E98B0099B3B}" type="pres">
      <dgm:prSet presAssocID="{E8ADD25D-27FF-488C-AA4B-A4A6454EE447}" presName="conn2-1" presStyleLbl="parChTrans1D4" presStyleIdx="22" presStyleCnt="24"/>
      <dgm:spPr/>
    </dgm:pt>
    <dgm:pt modelId="{56E9E413-D33C-4AD0-9736-6547D738EBB2}" type="pres">
      <dgm:prSet presAssocID="{E8ADD25D-27FF-488C-AA4B-A4A6454EE447}" presName="connTx" presStyleLbl="parChTrans1D4" presStyleIdx="22" presStyleCnt="24"/>
      <dgm:spPr/>
    </dgm:pt>
    <dgm:pt modelId="{0A7E5FB4-3B85-4EFB-8E0D-6B8251FFD429}" type="pres">
      <dgm:prSet presAssocID="{44F52ED3-358B-4860-BF40-48B95D2A4403}" presName="root2" presStyleCnt="0"/>
      <dgm:spPr/>
    </dgm:pt>
    <dgm:pt modelId="{F4205F1C-37D5-4E8E-8741-AE8C3FCBD5FC}" type="pres">
      <dgm:prSet presAssocID="{44F52ED3-358B-4860-BF40-48B95D2A4403}" presName="LevelTwoTextNode" presStyleLbl="node4" presStyleIdx="22" presStyleCnt="24" custLinFactNeighborY="-7119">
        <dgm:presLayoutVars>
          <dgm:chPref val="3"/>
        </dgm:presLayoutVars>
      </dgm:prSet>
      <dgm:spPr/>
    </dgm:pt>
    <dgm:pt modelId="{F4129F88-F7D4-43CD-80A5-23AEC8C88A4A}" type="pres">
      <dgm:prSet presAssocID="{44F52ED3-358B-4860-BF40-48B95D2A4403}" presName="level3hierChild" presStyleCnt="0"/>
      <dgm:spPr/>
    </dgm:pt>
    <dgm:pt modelId="{11DE5F4F-8A88-4D93-B33D-39AE324571BB}" type="pres">
      <dgm:prSet presAssocID="{656E8767-2CA7-463E-B251-FAB86B864C0B}" presName="conn2-1" presStyleLbl="parChTrans1D4" presStyleIdx="23" presStyleCnt="24"/>
      <dgm:spPr/>
    </dgm:pt>
    <dgm:pt modelId="{2E7C7ECB-9742-4ACC-8D1E-F65849EAD9E1}" type="pres">
      <dgm:prSet presAssocID="{656E8767-2CA7-463E-B251-FAB86B864C0B}" presName="connTx" presStyleLbl="parChTrans1D4" presStyleIdx="23" presStyleCnt="24"/>
      <dgm:spPr/>
    </dgm:pt>
    <dgm:pt modelId="{7B588D59-946F-4BE8-8FB0-FAA2318B54CF}" type="pres">
      <dgm:prSet presAssocID="{504609E6-ABC5-4D74-837E-F1BA5CF4E36E}" presName="root2" presStyleCnt="0"/>
      <dgm:spPr/>
    </dgm:pt>
    <dgm:pt modelId="{136EFCDF-60F6-4AAE-91DE-A801CF6776AE}" type="pres">
      <dgm:prSet presAssocID="{504609E6-ABC5-4D74-837E-F1BA5CF4E36E}" presName="LevelTwoTextNode" presStyleLbl="node4" presStyleIdx="23" presStyleCnt="24" custLinFactNeighborX="152" custLinFactNeighborY="-7119">
        <dgm:presLayoutVars>
          <dgm:chPref val="3"/>
        </dgm:presLayoutVars>
      </dgm:prSet>
      <dgm:spPr/>
    </dgm:pt>
    <dgm:pt modelId="{2D4DC6FA-4FE8-4648-BFA3-A2D9D6A90DD8}" type="pres">
      <dgm:prSet presAssocID="{504609E6-ABC5-4D74-837E-F1BA5CF4E36E}" presName="level3hierChild" presStyleCnt="0"/>
      <dgm:spPr/>
    </dgm:pt>
  </dgm:ptLst>
  <dgm:cxnLst>
    <dgm:cxn modelId="{8A3EB703-73FB-409F-89BA-7C389A66DE6F}" type="presOf" srcId="{F51D50B8-1A3D-4F98-9FA5-3AD6FBB97CB5}" destId="{A9E8355C-98BB-4466-8E92-BBDBA91C1EE3}" srcOrd="0" destOrd="0" presId="urn:microsoft.com/office/officeart/2008/layout/HorizontalMultiLevelHierarchy"/>
    <dgm:cxn modelId="{687A5205-A6D7-4928-95B7-DB5ABF06EA63}" type="presOf" srcId="{E8ADD25D-27FF-488C-AA4B-A4A6454EE447}" destId="{56E9E413-D33C-4AD0-9736-6547D738EBB2}" srcOrd="1" destOrd="0" presId="urn:microsoft.com/office/officeart/2008/layout/HorizontalMultiLevelHierarchy"/>
    <dgm:cxn modelId="{A6F4DD05-B9C6-4297-A73C-E6960DE138FA}" type="presOf" srcId="{A6354AB3-B038-4F3F-8C48-2722C8585607}" destId="{0BBF1BEE-6B27-4241-B15B-09A3D8560DDA}" srcOrd="0" destOrd="0" presId="urn:microsoft.com/office/officeart/2008/layout/HorizontalMultiLevelHierarchy"/>
    <dgm:cxn modelId="{667CE605-BB94-4743-808F-2FBE24352913}" type="presOf" srcId="{0692D778-0F32-4165-BB4D-D0617F522E15}" destId="{5436C630-8B85-4C77-8185-F3816920B186}" srcOrd="0" destOrd="0" presId="urn:microsoft.com/office/officeart/2008/layout/HorizontalMultiLevelHierarchy"/>
    <dgm:cxn modelId="{2D329007-51F3-43B4-8C4F-52D71618D648}" type="presOf" srcId="{82F42672-78A7-4C01-9819-269272D69DAD}" destId="{C1F1FC28-9883-4D6B-87B5-155EFB646A0C}" srcOrd="1" destOrd="0" presId="urn:microsoft.com/office/officeart/2008/layout/HorizontalMultiLevelHierarchy"/>
    <dgm:cxn modelId="{E1A68B0B-6149-4E80-90EC-72E0583208E0}" srcId="{89932BDF-B4D4-46A9-A87C-2258F747B6CE}" destId="{A6354AB3-B038-4F3F-8C48-2722C8585607}" srcOrd="0" destOrd="0" parTransId="{E5F69BAB-2030-4A51-97A6-AED57E4C5C03}" sibTransId="{D2A7CE52-073B-4236-AFB4-08DC78806943}"/>
    <dgm:cxn modelId="{D14DE90C-E1BA-405E-83CB-88BD62DEE443}" srcId="{AE2DB31A-3B06-49B1-B6E4-15CF13C19D91}" destId="{5910CD64-DEB6-41A2-A540-0FAB987844F9}" srcOrd="0" destOrd="0" parTransId="{132EB148-92DF-45F0-A3C8-40CABFEAE1A3}" sibTransId="{EB573AA0-E1C3-4050-8D49-C5F6F37DAB4E}"/>
    <dgm:cxn modelId="{590E030D-77F8-44F0-9C05-44DF009CCF5D}" type="presOf" srcId="{B25A3A85-0CB1-40E8-8F55-0E927DB3073B}" destId="{1E42E501-7BF3-4906-900E-C428DD10E671}" srcOrd="1" destOrd="0" presId="urn:microsoft.com/office/officeart/2008/layout/HorizontalMultiLevelHierarchy"/>
    <dgm:cxn modelId="{26DE0011-1825-43A1-B1AB-FA31874D510D}" type="presOf" srcId="{A1C6218B-25E4-495A-B9F9-1C0395CEE8D2}" destId="{179B8070-E261-4AC5-B8F6-36D62BD61810}" srcOrd="0" destOrd="0" presId="urn:microsoft.com/office/officeart/2008/layout/HorizontalMultiLevelHierarchy"/>
    <dgm:cxn modelId="{3CB7A811-1635-4799-9AA5-4B5A7CB1D788}" type="presOf" srcId="{E852028A-FD5F-4F0B-8760-9264A722BD48}" destId="{E4DD0DB1-214F-43E7-8234-76101D29995A}" srcOrd="0" destOrd="0" presId="urn:microsoft.com/office/officeart/2008/layout/HorizontalMultiLevelHierarchy"/>
    <dgm:cxn modelId="{780ECE12-F272-4B3B-B407-4990CC4A26CD}" type="presOf" srcId="{07CDB11C-BFA8-47B8-90F9-CBA0BFEB0344}" destId="{5A57C91F-38E5-4097-8167-BB965BE8D71B}" srcOrd="1" destOrd="0" presId="urn:microsoft.com/office/officeart/2008/layout/HorizontalMultiLevelHierarchy"/>
    <dgm:cxn modelId="{4E48EB13-0D91-4EEC-A9CC-FBF38583D072}" type="presOf" srcId="{637C1996-A23F-4FD4-B754-6D3587AB9CC2}" destId="{B9F2B3B1-3751-49E6-A52D-CA3A200AB719}" srcOrd="0" destOrd="0" presId="urn:microsoft.com/office/officeart/2008/layout/HorizontalMultiLevelHierarchy"/>
    <dgm:cxn modelId="{77C18514-940E-4A18-AAD1-5956D5445418}" type="presOf" srcId="{C5B08D25-AF92-49CD-9DBE-F60C7E7A5E7D}" destId="{1E1E1688-3244-4731-801D-3BA471FAA44E}" srcOrd="1" destOrd="0" presId="urn:microsoft.com/office/officeart/2008/layout/HorizontalMultiLevelHierarchy"/>
    <dgm:cxn modelId="{814F1817-6375-4194-82CA-06DAC18C23F1}" srcId="{21391115-5D3B-4BBB-870E-24AEAE365C7D}" destId="{ED5CB04A-E13E-4229-BEA9-AA7F6E84464A}" srcOrd="0" destOrd="0" parTransId="{9AB565B0-52EC-400E-9B04-907E106AA7AF}" sibTransId="{10DCFA16-36A1-4DD2-9152-F611E365A982}"/>
    <dgm:cxn modelId="{7B2E6018-E9AB-4AC8-8699-0B1BB63F1545}" srcId="{6374B15B-2C84-4A0E-A2EF-9BE822897845}" destId="{89932BDF-B4D4-46A9-A87C-2258F747B6CE}" srcOrd="0" destOrd="0" parTransId="{C97D5173-39C6-486B-8B5B-07DE9D649660}" sibTransId="{453616C6-78F2-4A4F-983C-A7EB67F8A9E0}"/>
    <dgm:cxn modelId="{0AA97719-C680-4382-A755-3480CDB7A353}" type="presOf" srcId="{C97D5173-39C6-486B-8B5B-07DE9D649660}" destId="{6CAFCFD9-CCD5-40D7-A119-010D2E68A261}" srcOrd="1" destOrd="0" presId="urn:microsoft.com/office/officeart/2008/layout/HorizontalMultiLevelHierarchy"/>
    <dgm:cxn modelId="{A490C81B-EDB4-434B-A9D4-4E045F0288D0}" srcId="{BFAD6C39-E400-4265-93CA-04560C41404E}" destId="{44F52ED3-358B-4860-BF40-48B95D2A4403}" srcOrd="1" destOrd="0" parTransId="{E8ADD25D-27FF-488C-AA4B-A4A6454EE447}" sibTransId="{9FE4D535-304E-4EAA-BE60-347D5676F7A6}"/>
    <dgm:cxn modelId="{88C90B21-A5C2-42B0-8E41-5F591FC6E46C}" type="presOf" srcId="{ADE56455-EB56-46FB-8D17-E6BAFB2EEC9A}" destId="{C471DE6B-F02A-4A99-A018-75FB76213F2F}" srcOrd="0" destOrd="0" presId="urn:microsoft.com/office/officeart/2008/layout/HorizontalMultiLevelHierarchy"/>
    <dgm:cxn modelId="{6C7CD821-0872-45A9-8247-92791F5E65ED}" type="presOf" srcId="{7515A0DC-5A9C-4AC2-8771-8F9F09EFC498}" destId="{873FB030-50F9-4DFC-A1BA-409512EF3B41}" srcOrd="0" destOrd="0" presId="urn:microsoft.com/office/officeart/2008/layout/HorizontalMultiLevelHierarchy"/>
    <dgm:cxn modelId="{1A53DD26-040A-4C37-AE7A-558AC0A76D22}" type="presOf" srcId="{6374B15B-2C84-4A0E-A2EF-9BE822897845}" destId="{EB51B9DF-EC7E-4675-B9E9-197A79AAA01D}" srcOrd="0" destOrd="0" presId="urn:microsoft.com/office/officeart/2008/layout/HorizontalMultiLevelHierarchy"/>
    <dgm:cxn modelId="{EC07DB2A-09D3-4B26-A4EB-F61A593965AB}" type="presOf" srcId="{656E8767-2CA7-463E-B251-FAB86B864C0B}" destId="{2E7C7ECB-9742-4ACC-8D1E-F65849EAD9E1}" srcOrd="1" destOrd="0" presId="urn:microsoft.com/office/officeart/2008/layout/HorizontalMultiLevelHierarchy"/>
    <dgm:cxn modelId="{8351C02B-2038-483F-A1F4-3E271D162C99}" srcId="{C0DC9170-8F36-4B79-BB87-448963AE54FC}" destId="{077E7F10-9F93-42F7-B551-49611E257257}" srcOrd="0" destOrd="0" parTransId="{413F64A9-5D21-4B09-9586-61FA282C9F71}" sibTransId="{2ED9445C-F897-420A-A00D-D315A15956C4}"/>
    <dgm:cxn modelId="{30EBE22E-6C58-4782-A3C2-D4B6F56CDF6C}" type="presOf" srcId="{FC4C4977-D679-42D7-B753-E6E4AFE0E1B5}" destId="{CE60FF66-18CE-4FED-AAD9-FBE58E694D2F}" srcOrd="1" destOrd="0" presId="urn:microsoft.com/office/officeart/2008/layout/HorizontalMultiLevelHierarchy"/>
    <dgm:cxn modelId="{9F85C231-865D-4A44-973E-EF3987B35276}" type="presOf" srcId="{DF1EDD13-516A-4F59-B6CE-B6D185739264}" destId="{8A1B0AF3-EBE3-4D1A-9559-C15D24E4EFF3}" srcOrd="0" destOrd="0" presId="urn:microsoft.com/office/officeart/2008/layout/HorizontalMultiLevelHierarchy"/>
    <dgm:cxn modelId="{55CD8534-1991-4181-9120-5E997ABED58D}" type="presOf" srcId="{C0DC9170-8F36-4B79-BB87-448963AE54FC}" destId="{E318E994-3372-4149-924B-F6012B03987E}" srcOrd="0" destOrd="0" presId="urn:microsoft.com/office/officeart/2008/layout/HorizontalMultiLevelHierarchy"/>
    <dgm:cxn modelId="{B55B1D36-59A2-4C42-8364-8482A39B4384}" srcId="{7515A0DC-5A9C-4AC2-8771-8F9F09EFC498}" destId="{FCEA70D9-66A0-402A-94CF-4AE63221705F}" srcOrd="0" destOrd="0" parTransId="{B25A3A85-0CB1-40E8-8F55-0E927DB3073B}" sibTransId="{38774431-5473-4E26-9DC0-F672394A41F9}"/>
    <dgm:cxn modelId="{29728E38-A84F-41E2-AC0F-F9B653D90572}" type="presOf" srcId="{DF577185-EF0E-4F1C-B05A-EDA1D51FA488}" destId="{D91BC970-2868-4E05-B2F8-C925C5C138E7}" srcOrd="1" destOrd="0" presId="urn:microsoft.com/office/officeart/2008/layout/HorizontalMultiLevelHierarchy"/>
    <dgm:cxn modelId="{CBEC8E38-E245-412E-95D6-F81785DCBAC8}" type="presOf" srcId="{FCEA70D9-66A0-402A-94CF-4AE63221705F}" destId="{24F994B9-9CA3-46E9-BDDC-ABAC711DD3BA}" srcOrd="0" destOrd="0" presId="urn:microsoft.com/office/officeart/2008/layout/HorizontalMultiLevelHierarchy"/>
    <dgm:cxn modelId="{E1F5BC38-4A9A-4044-9C35-188DC1616930}" type="presOf" srcId="{F7A4C6D4-3844-4528-9AB9-C30ED2CBBB7A}" destId="{ECF2DC17-67B7-4D1F-9B56-B5750904171E}" srcOrd="0" destOrd="0" presId="urn:microsoft.com/office/officeart/2008/layout/HorizontalMultiLevelHierarchy"/>
    <dgm:cxn modelId="{8BFB1939-6DD3-41D9-9447-145B405B5CDD}" srcId="{5544AAC8-9ED2-4439-90ED-0C64E5D1A789}" destId="{0692D778-0F32-4165-BB4D-D0617F522E15}" srcOrd="0" destOrd="0" parTransId="{DF577185-EF0E-4F1C-B05A-EDA1D51FA488}" sibTransId="{D995E55A-7653-43B7-902F-9CA79D464172}"/>
    <dgm:cxn modelId="{EAEE923B-D143-4562-AB6F-489006434920}" type="presOf" srcId="{20E30B86-9026-4063-A926-7D090F43537F}" destId="{88D233E6-AFDE-4F1C-8D51-3B6C3BBFE60A}" srcOrd="0" destOrd="0" presId="urn:microsoft.com/office/officeart/2008/layout/HorizontalMultiLevelHierarchy"/>
    <dgm:cxn modelId="{2A89323D-D806-4812-A511-D983ECF19C08}" type="presOf" srcId="{51628C19-F86B-4B95-A566-B75B2E96E3B1}" destId="{D2846E31-023C-4A67-BA23-AB98C470A8E9}" srcOrd="1" destOrd="0" presId="urn:microsoft.com/office/officeart/2008/layout/HorizontalMultiLevelHierarchy"/>
    <dgm:cxn modelId="{40B5C03D-50B9-4710-A373-12AF95CD7CF7}" type="presOf" srcId="{5544AAC8-9ED2-4439-90ED-0C64E5D1A789}" destId="{741D751C-633E-4318-8E9B-6F2F45183E4C}" srcOrd="0" destOrd="0" presId="urn:microsoft.com/office/officeart/2008/layout/HorizontalMultiLevelHierarchy"/>
    <dgm:cxn modelId="{5B100A40-018D-47BD-90A3-19DA8A899AE2}" type="presOf" srcId="{5B40F81D-BB3A-410A-B612-9303712F579F}" destId="{849A3DF1-CC55-4B32-8303-569A21C2061D}" srcOrd="0" destOrd="0" presId="urn:microsoft.com/office/officeart/2008/layout/HorizontalMultiLevelHierarchy"/>
    <dgm:cxn modelId="{A08B8C40-5150-4461-8D16-703FD1F47702}" type="presOf" srcId="{89932BDF-B4D4-46A9-A87C-2258F747B6CE}" destId="{B6746584-D071-499D-94EA-DEC4AAD8CFC6}" srcOrd="0" destOrd="0" presId="urn:microsoft.com/office/officeart/2008/layout/HorizontalMultiLevelHierarchy"/>
    <dgm:cxn modelId="{D8F3115B-121F-45A2-ADEA-F8D62A5D49F7}" type="presOf" srcId="{077E7F10-9F93-42F7-B551-49611E257257}" destId="{8F7D88B5-E5AB-49CD-B557-C32C9DB2B7C3}" srcOrd="0" destOrd="0" presId="urn:microsoft.com/office/officeart/2008/layout/HorizontalMultiLevelHierarchy"/>
    <dgm:cxn modelId="{AD7C0A60-EE6F-40C4-9134-D6E03B6F4C9A}" srcId="{077E7F10-9F93-42F7-B551-49611E257257}" destId="{ADE56455-EB56-46FB-8D17-E6BAFB2EEC9A}" srcOrd="1" destOrd="0" parTransId="{EA8A0722-BF0B-49A0-852F-39F2903C6BAC}" sibTransId="{4F700BF7-242D-4C89-BF15-97E2C44A3E27}"/>
    <dgm:cxn modelId="{6A166160-1C78-4CC3-B8D8-110F8A5BDFD1}" type="presOf" srcId="{FC4C4977-D679-42D7-B753-E6E4AFE0E1B5}" destId="{6C00A21B-2275-4255-89E0-452D234C4C32}" srcOrd="0" destOrd="0" presId="urn:microsoft.com/office/officeart/2008/layout/HorizontalMultiLevelHierarchy"/>
    <dgm:cxn modelId="{D35BD960-7549-4D3B-B859-93D6BBF0A0DC}" type="presOf" srcId="{EA8A0722-BF0B-49A0-852F-39F2903C6BAC}" destId="{B85A81DA-514E-4788-B754-C8B59FFBFC53}" srcOrd="1" destOrd="0" presId="urn:microsoft.com/office/officeart/2008/layout/HorizontalMultiLevelHierarchy"/>
    <dgm:cxn modelId="{44AC6261-4D45-4881-804E-D2062308D46B}" type="presOf" srcId="{B25A3A85-0CB1-40E8-8F55-0E927DB3073B}" destId="{9B791EE2-04EC-4B1E-88C1-8423A01CDEDA}" srcOrd="0" destOrd="0" presId="urn:microsoft.com/office/officeart/2008/layout/HorizontalMultiLevelHierarchy"/>
    <dgm:cxn modelId="{68BF6A62-5316-4856-88DA-608718E7A7CF}" type="presOf" srcId="{656E8767-2CA7-463E-B251-FAB86B864C0B}" destId="{11DE5F4F-8A88-4D93-B33D-39AE324571BB}" srcOrd="0" destOrd="0" presId="urn:microsoft.com/office/officeart/2008/layout/HorizontalMultiLevelHierarchy"/>
    <dgm:cxn modelId="{B4F16743-3AB2-43B6-AB37-CDC45BE10A39}" type="presOf" srcId="{C5B08D25-AF92-49CD-9DBE-F60C7E7A5E7D}" destId="{ECFD9A21-7733-4B56-8894-C8846F9FEF88}" srcOrd="0" destOrd="0" presId="urn:microsoft.com/office/officeart/2008/layout/HorizontalMultiLevelHierarchy"/>
    <dgm:cxn modelId="{8496A444-8B0A-4D55-B1E7-DDDFADE00F94}" type="presOf" srcId="{51628C19-F86B-4B95-A566-B75B2E96E3B1}" destId="{1FCDC7E7-127E-4489-9320-227625952BAB}" srcOrd="0" destOrd="0" presId="urn:microsoft.com/office/officeart/2008/layout/HorizontalMultiLevelHierarchy"/>
    <dgm:cxn modelId="{F71CC264-8ADB-4E57-A4CA-3F84233817D4}" type="presOf" srcId="{31760B29-4D77-47AE-AE70-57405F979C6E}" destId="{7E3849E0-9DC6-4736-90B5-B31C4DB9E23F}" srcOrd="0" destOrd="0" presId="urn:microsoft.com/office/officeart/2008/layout/HorizontalMultiLevelHierarchy"/>
    <dgm:cxn modelId="{99001966-CB3D-4D52-9467-4A875990F27F}" type="presOf" srcId="{D2295F07-D507-488E-A5E1-B57D7755424E}" destId="{78C8A119-B5F3-4C65-B9B7-035305285E25}" srcOrd="0" destOrd="0" presId="urn:microsoft.com/office/officeart/2008/layout/HorizontalMultiLevelHierarchy"/>
    <dgm:cxn modelId="{343F7B66-355D-4B7B-8632-58E4F4312A04}" type="presOf" srcId="{24A0BD65-5513-44DD-A7AF-303ABB693E70}" destId="{F47F7E5C-78A0-43D9-9573-DE875FAD13BB}" srcOrd="1" destOrd="0" presId="urn:microsoft.com/office/officeart/2008/layout/HorizontalMultiLevelHierarchy"/>
    <dgm:cxn modelId="{B32C3768-5EF8-455E-ADDA-7E6115A0A7EB}" srcId="{ADE56455-EB56-46FB-8D17-E6BAFB2EEC9A}" destId="{F7A4C6D4-3844-4528-9AB9-C30ED2CBBB7A}" srcOrd="0" destOrd="0" parTransId="{66BB0E4E-D091-4B5F-A669-4E9DB1A9DFA6}" sibTransId="{93AED325-55FA-47B3-AC48-E0771D7FDF3A}"/>
    <dgm:cxn modelId="{03AF806A-2F4F-4A27-9BFE-D795F3B224CE}" srcId="{0011118D-7546-4ED8-AB60-4058A18D09A0}" destId="{C0DC9170-8F36-4B79-BB87-448963AE54FC}" srcOrd="0" destOrd="0" parTransId="{3D44AABD-2FA4-40A3-AE08-C66256113919}" sibTransId="{522CFC97-9C0C-4D46-B3FF-CF4F8B5ACFEB}"/>
    <dgm:cxn modelId="{90AA224C-6487-4957-A5D0-0018F7114C9C}" type="presOf" srcId="{E5F69BAB-2030-4A51-97A6-AED57E4C5C03}" destId="{FAEE600F-2976-4F45-A5A4-3018679FFC7B}" srcOrd="1" destOrd="0" presId="urn:microsoft.com/office/officeart/2008/layout/HorizontalMultiLevelHierarchy"/>
    <dgm:cxn modelId="{B8EC9B4D-DC28-49AC-9255-24F6F3E955A0}" type="presOf" srcId="{977EBD13-30B5-408B-8020-4C00B3C04E0F}" destId="{3F44F901-8672-4061-A0DA-EA1D4442A139}" srcOrd="0" destOrd="0" presId="urn:microsoft.com/office/officeart/2008/layout/HorizontalMultiLevelHierarchy"/>
    <dgm:cxn modelId="{F188FF6D-FB6A-4DD0-831F-034D589074F7}" srcId="{2D1D0124-F11B-4AC4-A8F7-2567EB199D62}" destId="{E852028A-FD5F-4F0B-8760-9264A722BD48}" srcOrd="0" destOrd="0" parTransId="{DF1EDD13-516A-4F59-B6CE-B6D185739264}" sibTransId="{57A21F51-1737-410C-B1E7-ED51E2EF8921}"/>
    <dgm:cxn modelId="{6DF8A74E-2C95-48BC-91FD-7FB0E68216E4}" srcId="{72C8AC1E-9BE5-4353-BA26-CBF18DF2B1E3}" destId="{5B40F81D-BB3A-410A-B612-9303712F579F}" srcOrd="0" destOrd="0" parTransId="{31760B29-4D77-47AE-AE70-57405F979C6E}" sibTransId="{4DF027D2-6D41-4EE8-B1EC-77BD3AE789DF}"/>
    <dgm:cxn modelId="{9B31F06E-8485-46C2-87D1-44E109A477B6}" type="presOf" srcId="{9AB565B0-52EC-400E-9B04-907E106AA7AF}" destId="{308E7DD3-493B-4A8B-A9E2-B30BF65EF36C}" srcOrd="1" destOrd="0" presId="urn:microsoft.com/office/officeart/2008/layout/HorizontalMultiLevelHierarchy"/>
    <dgm:cxn modelId="{11A8446F-AAF3-49DF-B792-DBAE40D3C101}" srcId="{FCEA70D9-66A0-402A-94CF-4AE63221705F}" destId="{D7F5F864-1C76-487A-9D7C-B1644E238242}" srcOrd="0" destOrd="0" parTransId="{3F353E34-264F-4C4B-AE16-90DD6D3AF7EC}" sibTransId="{82F00048-C3DC-498E-AD09-1EAF402BDF65}"/>
    <dgm:cxn modelId="{3E5EC270-DE9E-46F0-A69D-83A7CBE1FAD9}" type="presOf" srcId="{EA5EA040-7980-4BBE-B96E-4B4AF60842DB}" destId="{762CB597-2B95-4DC9-A658-87C86605AD75}" srcOrd="1" destOrd="0" presId="urn:microsoft.com/office/officeart/2008/layout/HorizontalMultiLevelHierarchy"/>
    <dgm:cxn modelId="{E51F4651-72C4-4E6B-B3B2-9997ACA4FEAB}" type="presOf" srcId="{3F353E34-264F-4C4B-AE16-90DD6D3AF7EC}" destId="{92B2060D-BD2E-45E2-A868-C94520B704FE}" srcOrd="0" destOrd="0" presId="urn:microsoft.com/office/officeart/2008/layout/HorizontalMultiLevelHierarchy"/>
    <dgm:cxn modelId="{FD146F51-BCA4-4A0E-B150-B02806027D4E}" type="presOf" srcId="{3AD89FD9-9825-432C-9273-D9696A824C92}" destId="{29F40378-DB03-4B17-97AB-BCAE2285DBA7}" srcOrd="0" destOrd="0" presId="urn:microsoft.com/office/officeart/2008/layout/HorizontalMultiLevelHierarchy"/>
    <dgm:cxn modelId="{BFFD0B73-620D-4C4A-9A8C-C2312A89B845}" type="presOf" srcId="{641E1839-97FE-46FA-A5CF-660A9B7310D7}" destId="{AD0B866C-1564-47F3-B409-FEA317D579A1}" srcOrd="1" destOrd="0" presId="urn:microsoft.com/office/officeart/2008/layout/HorizontalMultiLevelHierarchy"/>
    <dgm:cxn modelId="{7B8C9E73-F695-4C3A-84E1-F0A4C368F9E7}" type="presOf" srcId="{66BB0E4E-D091-4B5F-A669-4E9DB1A9DFA6}" destId="{065884A3-D1C0-48E7-95DA-B48B13CC376C}" srcOrd="1" destOrd="0" presId="urn:microsoft.com/office/officeart/2008/layout/HorizontalMultiLevelHierarchy"/>
    <dgm:cxn modelId="{54831F74-8889-4A43-BC63-CA6CC9A9FF1C}" type="presOf" srcId="{DF577185-EF0E-4F1C-B05A-EDA1D51FA488}" destId="{89A808E8-61B0-4C71-A5B4-7F142BDF1063}" srcOrd="0" destOrd="0" presId="urn:microsoft.com/office/officeart/2008/layout/HorizontalMultiLevelHierarchy"/>
    <dgm:cxn modelId="{3E41C055-6C05-4BB0-9998-64153965543F}" srcId="{44F52ED3-358B-4860-BF40-48B95D2A4403}" destId="{504609E6-ABC5-4D74-837E-F1BA5CF4E36E}" srcOrd="0" destOrd="0" parTransId="{656E8767-2CA7-463E-B251-FAB86B864C0B}" sibTransId="{D29DBCBF-A903-4A63-9343-D2342938B3EA}"/>
    <dgm:cxn modelId="{FF92C675-8A4E-4A27-82CE-B08D5DF79FE9}" srcId="{6A4A391C-4C74-4517-B67A-C3BCA0CD8A04}" destId="{D2295F07-D507-488E-A5E1-B57D7755424E}" srcOrd="0" destOrd="0" parTransId="{ADC2A854-A3A7-4938-AEF4-78C7BC217B9B}" sibTransId="{8117A2A2-55EC-4FEB-A697-843DB93B1DB0}"/>
    <dgm:cxn modelId="{51F8F776-D38F-4F89-A03C-186EDC9B0959}" type="presOf" srcId="{413F64A9-5D21-4B09-9586-61FA282C9F71}" destId="{C4A81FB8-CBA4-4578-BA2F-A14083144FB0}" srcOrd="0" destOrd="0" presId="urn:microsoft.com/office/officeart/2008/layout/HorizontalMultiLevelHierarchy"/>
    <dgm:cxn modelId="{94BF5077-986A-4F58-8FAF-A23F37AE0B7E}" srcId="{F51D50B8-1A3D-4F98-9FA5-3AD6FBB97CB5}" destId="{7F77E588-223E-4D70-B9DA-A484D2D3EE48}" srcOrd="0" destOrd="0" parTransId="{51628C19-F86B-4B95-A566-B75B2E96E3B1}" sibTransId="{8FB79C97-6AF8-48B8-96F2-992F0E1AC06B}"/>
    <dgm:cxn modelId="{FC7D5657-8470-40C3-B4B4-A93B5AD194CA}" type="presOf" srcId="{ED5CB04A-E13E-4229-BEA9-AA7F6E84464A}" destId="{F02FA44A-2F2C-4B76-81C6-66250C8EE4A8}" srcOrd="0" destOrd="0" presId="urn:microsoft.com/office/officeart/2008/layout/HorizontalMultiLevelHierarchy"/>
    <dgm:cxn modelId="{7AF77D77-01D5-495A-962D-0E58BC0E3D94}" srcId="{5910CD64-DEB6-41A2-A540-0FAB987844F9}" destId="{2D1D0124-F11B-4AC4-A8F7-2567EB199D62}" srcOrd="1" destOrd="0" parTransId="{24A0BD65-5513-44DD-A7AF-303ABB693E70}" sibTransId="{C0C1D33D-C9D0-4AC5-AC96-D6B96EAB80DF}"/>
    <dgm:cxn modelId="{851FA977-A8F5-4F3A-A550-30A8DDE90B2C}" srcId="{21391115-5D3B-4BBB-870E-24AEAE365C7D}" destId="{72C8AC1E-9BE5-4353-BA26-CBF18DF2B1E3}" srcOrd="1" destOrd="0" parTransId="{977EBD13-30B5-408B-8020-4C00B3C04E0F}" sibTransId="{DDE2D603-70CB-4171-BF39-C3301621C5E7}"/>
    <dgm:cxn modelId="{A1AD5D58-875C-46B1-99FB-5484E4A44D8D}" type="presOf" srcId="{E8ADD25D-27FF-488C-AA4B-A4A6454EE447}" destId="{2BD2EC1B-E423-41F9-B195-8E98B0099B3B}" srcOrd="0" destOrd="0" presId="urn:microsoft.com/office/officeart/2008/layout/HorizontalMultiLevelHierarchy"/>
    <dgm:cxn modelId="{8B48147B-F95A-4197-961C-A48D11D3A60B}" type="presOf" srcId="{E5F69BAB-2030-4A51-97A6-AED57E4C5C03}" destId="{69726E28-4C05-4F4B-85A7-64F63340BF39}" srcOrd="0" destOrd="0" presId="urn:microsoft.com/office/officeart/2008/layout/HorizontalMultiLevelHierarchy"/>
    <dgm:cxn modelId="{CB4FB07D-EA90-4CF2-B353-95FD25998AEB}" type="presOf" srcId="{2D1D0124-F11B-4AC4-A8F7-2567EB199D62}" destId="{3CD9680C-3252-4378-8A2F-F5C64CF54502}" srcOrd="0" destOrd="0" presId="urn:microsoft.com/office/officeart/2008/layout/HorizontalMultiLevelHierarchy"/>
    <dgm:cxn modelId="{C24CEE81-AC06-4C8B-A968-1619C0E254DB}" type="presOf" srcId="{3F353E34-264F-4C4B-AE16-90DD6D3AF7EC}" destId="{2B9BB513-218D-400B-896C-9FDB0E244056}" srcOrd="1" destOrd="0" presId="urn:microsoft.com/office/officeart/2008/layout/HorizontalMultiLevelHierarchy"/>
    <dgm:cxn modelId="{A6A71786-F163-4D09-A85F-AF40CF65B307}" type="presOf" srcId="{4236090A-2D69-4A64-A7C9-1D43A61EBDDE}" destId="{80B22AB3-B827-489A-9AB6-B12DF333C021}" srcOrd="1" destOrd="0" presId="urn:microsoft.com/office/officeart/2008/layout/HorizontalMultiLevelHierarchy"/>
    <dgm:cxn modelId="{4A175786-E441-4019-9C5A-1C1DBB44AF0D}" type="presOf" srcId="{F3A63992-D4E4-4B06-B239-3D9B22C7DC53}" destId="{D5B7B54C-95D6-42C4-A8E8-143E173EFD0C}" srcOrd="0" destOrd="0" presId="urn:microsoft.com/office/officeart/2008/layout/HorizontalMultiLevelHierarchy"/>
    <dgm:cxn modelId="{FE619D86-1F9B-41F0-B573-081000EA490E}" type="presOf" srcId="{132EB148-92DF-45F0-A3C8-40CABFEAE1A3}" destId="{F549CBFB-02BA-4AC9-BA7C-FA1CEE53CC71}" srcOrd="1" destOrd="0" presId="urn:microsoft.com/office/officeart/2008/layout/HorizontalMultiLevelHierarchy"/>
    <dgm:cxn modelId="{DB096189-7664-4743-A6F3-9E2D9991D19F}" type="presOf" srcId="{21391115-5D3B-4BBB-870E-24AEAE365C7D}" destId="{97CE89E9-DE23-42D0-BAAE-3F6FEA89558E}" srcOrd="0" destOrd="0" presId="urn:microsoft.com/office/officeart/2008/layout/HorizontalMultiLevelHierarchy"/>
    <dgm:cxn modelId="{1D5D268A-7D06-4364-A639-0C583B8CFDC9}" type="presOf" srcId="{8D5C26FF-D30B-40FA-B497-6F9A2462CEF2}" destId="{53DCEDA1-186E-442D-AEBA-371B65F958E1}" srcOrd="0" destOrd="0" presId="urn:microsoft.com/office/officeart/2008/layout/HorizontalMultiLevelHierarchy"/>
    <dgm:cxn modelId="{B224228D-F12E-49C8-A1B6-E95D097EE596}" type="presOf" srcId="{4825FC5A-E3A3-45F6-A265-82C97FE7C18B}" destId="{66543685-F348-41A6-A424-F5EFF813F73E}" srcOrd="1" destOrd="0" presId="urn:microsoft.com/office/officeart/2008/layout/HorizontalMultiLevelHierarchy"/>
    <dgm:cxn modelId="{CC9FC88F-C18B-4865-B332-B6A7424A2290}" type="presOf" srcId="{C97D5173-39C6-486B-8B5B-07DE9D649660}" destId="{EC68A308-08B0-432A-96B9-8ED11A782E7A}" srcOrd="0" destOrd="0" presId="urn:microsoft.com/office/officeart/2008/layout/HorizontalMultiLevelHierarchy"/>
    <dgm:cxn modelId="{4D6DAD90-6229-4388-A2BE-75C0E0D696D0}" type="presOf" srcId="{5910CD64-DEB6-41A2-A540-0FAB987844F9}" destId="{807FC128-B384-428E-B392-1C46BBA734C3}" srcOrd="0" destOrd="0" presId="urn:microsoft.com/office/officeart/2008/layout/HorizontalMultiLevelHierarchy"/>
    <dgm:cxn modelId="{48EA0191-0AED-460A-BE26-B12EDDFB31C0}" type="presOf" srcId="{AE2DB31A-3B06-49B1-B6E4-15CF13C19D91}" destId="{0273551D-6C77-48C4-9894-4441013253FD}" srcOrd="0" destOrd="0" presId="urn:microsoft.com/office/officeart/2008/layout/HorizontalMultiLevelHierarchy"/>
    <dgm:cxn modelId="{F1F55692-403A-43D8-B1CD-CF96345F565D}" type="presOf" srcId="{6A4A391C-4C74-4517-B67A-C3BCA0CD8A04}" destId="{13CF4074-729E-4570-864A-6539256AAB1A}" srcOrd="0" destOrd="0" presId="urn:microsoft.com/office/officeart/2008/layout/HorizontalMultiLevelHierarchy"/>
    <dgm:cxn modelId="{23FF8193-6793-474E-83C1-AB22366F0EEA}" type="presOf" srcId="{F3A63992-D4E4-4B06-B239-3D9B22C7DC53}" destId="{B9E4F7DF-5C6B-43D8-AFB4-5E248EAFBC51}" srcOrd="1" destOrd="0" presId="urn:microsoft.com/office/officeart/2008/layout/HorizontalMultiLevelHierarchy"/>
    <dgm:cxn modelId="{233AF793-F805-4B19-B384-CB404B465DB6}" type="presOf" srcId="{EA8A0722-BF0B-49A0-852F-39F2903C6BAC}" destId="{5C812BCA-7F90-46BE-9246-4824E561B022}" srcOrd="0" destOrd="0" presId="urn:microsoft.com/office/officeart/2008/layout/HorizontalMultiLevelHierarchy"/>
    <dgm:cxn modelId="{BAE5AD9D-5D94-45EB-A3CF-6530170DBD1D}" type="presOf" srcId="{0011118D-7546-4ED8-AB60-4058A18D09A0}" destId="{A4965939-71E6-4F26-959E-E40FAED3BE3F}" srcOrd="0" destOrd="0" presId="urn:microsoft.com/office/officeart/2008/layout/HorizontalMultiLevelHierarchy"/>
    <dgm:cxn modelId="{86C639A0-1505-4202-A912-F1433D53A27B}" type="presOf" srcId="{D7F5F864-1C76-487A-9D7C-B1644E238242}" destId="{7DA6933F-D901-4CE8-959B-F73E03BE34B9}" srcOrd="0" destOrd="0" presId="urn:microsoft.com/office/officeart/2008/layout/HorizontalMultiLevelHierarchy"/>
    <dgm:cxn modelId="{2C4243A0-5D59-4105-A1CF-DB3F842980C5}" srcId="{AE2DB31A-3B06-49B1-B6E4-15CF13C19D91}" destId="{BFAD6C39-E400-4265-93CA-04560C41404E}" srcOrd="1" destOrd="0" parTransId="{82F42672-78A7-4C01-9819-269272D69DAD}" sibTransId="{C0BF7FC3-5F69-42EA-A733-7208766FFD5B}"/>
    <dgm:cxn modelId="{113CDFA1-2A02-4A45-A6DB-5F4A1495C11B}" srcId="{637C1996-A23F-4FD4-B754-6D3587AB9CC2}" destId="{279D325B-A1B3-49A3-8D4C-7B91A95C5CC7}" srcOrd="0" destOrd="0" parTransId="{9BED43CC-94D2-4751-B1F1-A25BD3A65EEA}" sibTransId="{47E700D3-55E1-4858-9C14-A14498E3F3AB}"/>
    <dgm:cxn modelId="{0917ACA6-7EDA-41CB-AD4E-6F201D5461DE}" type="presOf" srcId="{7F77E588-223E-4D70-B9DA-A484D2D3EE48}" destId="{6721F16B-0B75-4161-A9A0-DBCFA2B7DA0E}" srcOrd="0" destOrd="0" presId="urn:microsoft.com/office/officeart/2008/layout/HorizontalMultiLevelHierarchy"/>
    <dgm:cxn modelId="{250D1EA8-ECE0-48A5-9021-96B87413AF8E}" type="presOf" srcId="{ADC2A854-A3A7-4938-AEF4-78C7BC217B9B}" destId="{3041AECC-CFD4-41E3-85D0-80F048948521}" srcOrd="0" destOrd="0" presId="urn:microsoft.com/office/officeart/2008/layout/HorizontalMultiLevelHierarchy"/>
    <dgm:cxn modelId="{CD7BE9AA-ADBC-4CB4-A776-65B0FE6FF359}" type="presOf" srcId="{9BED43CC-94D2-4751-B1F1-A25BD3A65EEA}" destId="{65B469A7-9474-46A1-9347-523BB19D098F}" srcOrd="0" destOrd="0" presId="urn:microsoft.com/office/officeart/2008/layout/HorizontalMultiLevelHierarchy"/>
    <dgm:cxn modelId="{E97A89B0-9F45-4497-A044-8E7AEF56CADD}" type="presOf" srcId="{DF1EDD13-516A-4F59-B6CE-B6D185739264}" destId="{E8135622-9F7E-4B66-92F0-AC19078B4CFB}" srcOrd="1" destOrd="0" presId="urn:microsoft.com/office/officeart/2008/layout/HorizontalMultiLevelHierarchy"/>
    <dgm:cxn modelId="{2D5B41B4-4423-496D-9111-90286191817F}" type="presOf" srcId="{8D5C26FF-D30B-40FA-B497-6F9A2462CEF2}" destId="{2BEC02CE-5EE1-46D3-A03F-309C808BB320}" srcOrd="1" destOrd="0" presId="urn:microsoft.com/office/officeart/2008/layout/HorizontalMultiLevelHierarchy"/>
    <dgm:cxn modelId="{8D2318B5-E616-465C-A1FF-6F3B36A05136}" type="presOf" srcId="{87EE537C-2288-4C3C-9E5E-9AE75A0F65F9}" destId="{E7D7FEC4-6DC9-4F67-BA7D-1AE168CD5708}" srcOrd="1" destOrd="0" presId="urn:microsoft.com/office/officeart/2008/layout/HorizontalMultiLevelHierarchy"/>
    <dgm:cxn modelId="{E379B5B5-8875-4DB2-BFE4-8E8F8D8E1727}" type="presOf" srcId="{2064A4A3-37CD-4029-AFAC-40DEAB879D8E}" destId="{D8658746-0992-48CB-A120-17715D7EF518}" srcOrd="0" destOrd="0" presId="urn:microsoft.com/office/officeart/2008/layout/HorizontalMultiLevelHierarchy"/>
    <dgm:cxn modelId="{E7545CB7-9EA7-47E5-A9A5-6575A691D99B}" type="presOf" srcId="{20E30B86-9026-4063-A926-7D090F43537F}" destId="{DC7CFBC0-31EA-451D-8C91-883116376A9D}" srcOrd="1" destOrd="0" presId="urn:microsoft.com/office/officeart/2008/layout/HorizontalMultiLevelHierarchy"/>
    <dgm:cxn modelId="{2DFBDBBA-42D5-48FB-B95C-6D632871D41E}" type="presOf" srcId="{82F42672-78A7-4C01-9819-269272D69DAD}" destId="{9E9966C7-B98D-4E66-B968-B2715CD311D0}" srcOrd="0" destOrd="0" presId="urn:microsoft.com/office/officeart/2008/layout/HorizontalMultiLevelHierarchy"/>
    <dgm:cxn modelId="{AF4EEDBC-B53A-40F9-BBED-EC07EA5E3313}" srcId="{C0DC9170-8F36-4B79-BB87-448963AE54FC}" destId="{7515A0DC-5A9C-4AC2-8771-8F9F09EFC498}" srcOrd="1" destOrd="0" parTransId="{F3A63992-D4E4-4B06-B239-3D9B22C7DC53}" sibTransId="{E9D6F673-4F04-4807-8CC4-982390416951}"/>
    <dgm:cxn modelId="{190506BE-3847-4311-A4BC-68780FBB9F34}" type="presOf" srcId="{24A0BD65-5513-44DD-A7AF-303ABB693E70}" destId="{EE3D6874-9FCF-4B07-A847-DB7D9C957A8C}" srcOrd="0" destOrd="0" presId="urn:microsoft.com/office/officeart/2008/layout/HorizontalMultiLevelHierarchy"/>
    <dgm:cxn modelId="{D0228AC4-669B-4E84-BAFB-7E4D19462F30}" type="presOf" srcId="{44F52ED3-358B-4860-BF40-48B95D2A4403}" destId="{F4205F1C-37D5-4E8E-8741-AE8C3FCBD5FC}" srcOrd="0" destOrd="0" presId="urn:microsoft.com/office/officeart/2008/layout/HorizontalMultiLevelHierarchy"/>
    <dgm:cxn modelId="{5DBE91C6-3E75-4933-B171-81F81449E8DF}" srcId="{F7A4C6D4-3844-4528-9AB9-C30ED2CBBB7A}" destId="{6B988B30-348E-46F3-A948-896A00A090E5}" srcOrd="0" destOrd="0" parTransId="{EA5EA040-7980-4BBE-B96E-4B4AF60842DB}" sibTransId="{9B3609AD-6D81-4A3B-97C5-FB7BDD3C8682}"/>
    <dgm:cxn modelId="{0FB9ABC8-8C56-4F03-BADF-DC6339DAE4AA}" type="presOf" srcId="{E62320D0-BD4D-4AEE-8089-78489DB4207A}" destId="{8B63F1D2-9211-4A20-877F-5CA0CE5294A6}" srcOrd="0" destOrd="0" presId="urn:microsoft.com/office/officeart/2008/layout/HorizontalMultiLevelHierarchy"/>
    <dgm:cxn modelId="{E9E8FDCB-F563-48AC-B835-D544B0646FB1}" type="presOf" srcId="{66BB0E4E-D091-4B5F-A669-4E9DB1A9DFA6}" destId="{3A5F703A-10DF-45CE-8870-4A23E49942AD}" srcOrd="0" destOrd="0" presId="urn:microsoft.com/office/officeart/2008/layout/HorizontalMultiLevelHierarchy"/>
    <dgm:cxn modelId="{53DCE3CC-1F2D-4A8E-9106-1D72F8661ADA}" srcId="{FCEA70D9-66A0-402A-94CF-4AE63221705F}" destId="{5544AAC8-9ED2-4439-90ED-0C64E5D1A789}" srcOrd="1" destOrd="0" parTransId="{A1C6218B-25E4-495A-B9F9-1C0395CEE8D2}" sibTransId="{928DFBBA-BAF5-4F5B-AFFF-C99067087792}"/>
    <dgm:cxn modelId="{97274CCD-4A70-4604-A680-7333DD61EF1D}" srcId="{6374B15B-2C84-4A0E-A2EF-9BE822897845}" destId="{6A4A391C-4C74-4517-B67A-C3BCA0CD8A04}" srcOrd="1" destOrd="0" parTransId="{FC4C4977-D679-42D7-B753-E6E4AFE0E1B5}" sibTransId="{73C1B80D-DAF6-4D3A-9BBD-CB4DEB5722EF}"/>
    <dgm:cxn modelId="{815B91D1-CF24-4275-8D1E-273EDA3B408A}" type="presOf" srcId="{4825FC5A-E3A3-45F6-A265-82C97FE7C18B}" destId="{838854CF-EE5E-4C5C-9B86-B0624B9F3053}" srcOrd="0" destOrd="0" presId="urn:microsoft.com/office/officeart/2008/layout/HorizontalMultiLevelHierarchy"/>
    <dgm:cxn modelId="{AF7EA1D3-3118-4809-B7AC-FE4E43C87D00}" type="presOf" srcId="{07CDB11C-BFA8-47B8-90F9-CBA0BFEB0344}" destId="{2095B5D1-1D51-496D-AEEA-A68D88A34A2F}" srcOrd="0" destOrd="0" presId="urn:microsoft.com/office/officeart/2008/layout/HorizontalMultiLevelHierarchy"/>
    <dgm:cxn modelId="{208CCAD3-F5ED-4F14-9C40-4DAB535409A6}" type="presOf" srcId="{EA5EA040-7980-4BBE-B96E-4B4AF60842DB}" destId="{686AB2E7-AA41-4E35-9413-B61F897B45CD}" srcOrd="0" destOrd="0" presId="urn:microsoft.com/office/officeart/2008/layout/HorizontalMultiLevelHierarchy"/>
    <dgm:cxn modelId="{DA63FBD3-0510-4634-9A63-251DED5192B1}" srcId="{3AD89FD9-9825-432C-9273-D9696A824C92}" destId="{45C43FCA-F3D9-4FD7-B958-842A93815AEA}" srcOrd="0" destOrd="0" parTransId="{4825FC5A-E3A3-45F6-A265-82C97FE7C18B}" sibTransId="{07FAA064-4127-413B-85A6-35010E4EA3AC}"/>
    <dgm:cxn modelId="{9C47F1D4-1718-471B-BF5D-467FA1AE7D9E}" type="presOf" srcId="{413F64A9-5D21-4B09-9586-61FA282C9F71}" destId="{228E15BC-7E53-4F14-A8E6-53855C698C38}" srcOrd="1" destOrd="0" presId="urn:microsoft.com/office/officeart/2008/layout/HorizontalMultiLevelHierarchy"/>
    <dgm:cxn modelId="{9D4852D6-2125-4F82-98A0-4362534EA087}" srcId="{BFAD6C39-E400-4265-93CA-04560C41404E}" destId="{637C1996-A23F-4FD4-B754-6D3587AB9CC2}" srcOrd="0" destOrd="0" parTransId="{87EE537C-2288-4C3C-9E5E-9AE75A0F65F9}" sibTransId="{1C8E5059-E5D5-4115-9C36-6AC3C7C4A667}"/>
    <dgm:cxn modelId="{74F6AAD8-368E-40D6-B20E-BD5572526E35}" srcId="{ADE56455-EB56-46FB-8D17-E6BAFB2EEC9A}" destId="{F51D50B8-1A3D-4F98-9FA5-3AD6FBB97CB5}" srcOrd="1" destOrd="0" parTransId="{8D5C26FF-D30B-40FA-B497-6F9A2462CEF2}" sibTransId="{CCED6703-8BA9-4F44-A5B0-8AC9FF4B3BAD}"/>
    <dgm:cxn modelId="{1842FED8-D533-40D1-8E73-A7873E5A3D1F}" type="presOf" srcId="{9BED43CC-94D2-4751-B1F1-A25BD3A65EEA}" destId="{9B3CFE7D-D83B-4A45-BF29-9D9202182C9A}" srcOrd="1" destOrd="0" presId="urn:microsoft.com/office/officeart/2008/layout/HorizontalMultiLevelHierarchy"/>
    <dgm:cxn modelId="{F2902ADB-AA2B-4DB2-810B-DDE49F957901}" srcId="{077E7F10-9F93-42F7-B551-49611E257257}" destId="{6374B15B-2C84-4A0E-A2EF-9BE822897845}" srcOrd="0" destOrd="0" parTransId="{E62320D0-BD4D-4AEE-8089-78489DB4207A}" sibTransId="{D9793319-D74C-4FEE-9CCE-873FC47FF680}"/>
    <dgm:cxn modelId="{96D6DFDF-947D-4524-B891-3BAEC466F8EC}" srcId="{D7F5F864-1C76-487A-9D7C-B1644E238242}" destId="{C1FE717B-2BD9-43E3-8A8D-05641CFF5522}" srcOrd="0" destOrd="0" parTransId="{C5B08D25-AF92-49CD-9DBE-F60C7E7A5E7D}" sibTransId="{82F279E1-6E85-45D4-AA6B-33D02F2F66AC}"/>
    <dgm:cxn modelId="{56F93DE2-A902-48A2-A046-72D566312BFF}" srcId="{ED5CB04A-E13E-4229-BEA9-AA7F6E84464A}" destId="{2064A4A3-37CD-4029-AFAC-40DEAB879D8E}" srcOrd="0" destOrd="0" parTransId="{07CDB11C-BFA8-47B8-90F9-CBA0BFEB0344}" sibTransId="{5505CC9C-AFA0-480C-BD42-05F56B2100E2}"/>
    <dgm:cxn modelId="{15DD8CE3-7174-493F-9A4B-5E2E2644665D}" type="presOf" srcId="{ADC2A854-A3A7-4938-AEF4-78C7BC217B9B}" destId="{12BB0A13-48F4-4583-8B82-E9268B686C51}" srcOrd="1" destOrd="0" presId="urn:microsoft.com/office/officeart/2008/layout/HorizontalMultiLevelHierarchy"/>
    <dgm:cxn modelId="{B91343E5-2CFF-4C66-9C71-8103B137A0FD}" type="presOf" srcId="{31760B29-4D77-47AE-AE70-57405F979C6E}" destId="{332BFF85-2429-45FF-B509-E0092B39AAB3}" srcOrd="1" destOrd="0" presId="urn:microsoft.com/office/officeart/2008/layout/HorizontalMultiLevelHierarchy"/>
    <dgm:cxn modelId="{4B49AEE6-5FC9-49A0-BC8D-74A630F09EA1}" type="presOf" srcId="{87EE537C-2288-4C3C-9E5E-9AE75A0F65F9}" destId="{7330CBB1-5625-47CD-B407-29B1C40917DD}" srcOrd="0" destOrd="0" presId="urn:microsoft.com/office/officeart/2008/layout/HorizontalMultiLevelHierarchy"/>
    <dgm:cxn modelId="{55E5F3E7-200B-4C89-B341-25C267757205}" srcId="{C0DC9170-8F36-4B79-BB87-448963AE54FC}" destId="{AE2DB31A-3B06-49B1-B6E4-15CF13C19D91}" srcOrd="2" destOrd="0" parTransId="{641E1839-97FE-46FA-A5CF-660A9B7310D7}" sibTransId="{2B5E3ADE-490D-45D4-A328-36BD49C209B1}"/>
    <dgm:cxn modelId="{EBF5DAEE-65C0-43D5-A960-68BB7AC5E09D}" type="presOf" srcId="{A1C6218B-25E4-495A-B9F9-1C0395CEE8D2}" destId="{D6278BF8-7D86-444B-9D94-07F2FB8B627E}" srcOrd="1" destOrd="0" presId="urn:microsoft.com/office/officeart/2008/layout/HorizontalMultiLevelHierarchy"/>
    <dgm:cxn modelId="{E0F569EF-62E4-4C61-BC94-C5B7DA0959E6}" type="presOf" srcId="{72C8AC1E-9BE5-4353-BA26-CBF18DF2B1E3}" destId="{C65D2369-EF25-4BE9-9FCE-BA24FF11255A}" srcOrd="0" destOrd="0" presId="urn:microsoft.com/office/officeart/2008/layout/HorizontalMultiLevelHierarchy"/>
    <dgm:cxn modelId="{3C3C9BEF-53F6-4C5F-9906-07DC53DA54EA}" srcId="{5910CD64-DEB6-41A2-A540-0FAB987844F9}" destId="{3AD89FD9-9825-432C-9273-D9696A824C92}" srcOrd="0" destOrd="0" parTransId="{20E30B86-9026-4063-A926-7D090F43537F}" sibTransId="{7D9E68D7-43B1-4F66-A7C2-BE517C436DA1}"/>
    <dgm:cxn modelId="{E5B953F3-592A-49B1-8CBD-EF4C1EC4E131}" type="presOf" srcId="{45C43FCA-F3D9-4FD7-B958-842A93815AEA}" destId="{FF56C447-1A40-4683-9B7D-3BFD4E575B97}" srcOrd="0" destOrd="0" presId="urn:microsoft.com/office/officeart/2008/layout/HorizontalMultiLevelHierarchy"/>
    <dgm:cxn modelId="{194069F4-F503-4831-BAB7-4A68BE942A6A}" type="presOf" srcId="{977EBD13-30B5-408B-8020-4C00B3C04E0F}" destId="{D03E414F-6851-418B-ADD7-A4DDE112AA3F}" srcOrd="1" destOrd="0" presId="urn:microsoft.com/office/officeart/2008/layout/HorizontalMultiLevelHierarchy"/>
    <dgm:cxn modelId="{7C7C16F5-87DC-43EB-B938-6982C3FE989C}" type="presOf" srcId="{504609E6-ABC5-4D74-837E-F1BA5CF4E36E}" destId="{136EFCDF-60F6-4AAE-91DE-A801CF6776AE}" srcOrd="0" destOrd="0" presId="urn:microsoft.com/office/officeart/2008/layout/HorizontalMultiLevelHierarchy"/>
    <dgm:cxn modelId="{006D8CF5-BE2F-4B2D-9BBC-D15027ACDFAA}" type="presOf" srcId="{641E1839-97FE-46FA-A5CF-660A9B7310D7}" destId="{317CC671-DC2D-45F5-89DD-4B901D9A65F0}" srcOrd="0" destOrd="0" presId="urn:microsoft.com/office/officeart/2008/layout/HorizontalMultiLevelHierarchy"/>
    <dgm:cxn modelId="{8BB299F7-E866-45B8-8D15-CBDC7BC63CF3}" type="presOf" srcId="{E62320D0-BD4D-4AEE-8089-78489DB4207A}" destId="{B400E007-BFBA-409F-B5DB-378ECD56B607}" srcOrd="1" destOrd="0" presId="urn:microsoft.com/office/officeart/2008/layout/HorizontalMultiLevelHierarchy"/>
    <dgm:cxn modelId="{F93F10F9-69CD-440F-80E9-B2CBBE83942B}" type="presOf" srcId="{279D325B-A1B3-49A3-8D4C-7B91A95C5CC7}" destId="{3BC337E2-7995-49C1-9247-525951396E56}" srcOrd="0" destOrd="0" presId="urn:microsoft.com/office/officeart/2008/layout/HorizontalMultiLevelHierarchy"/>
    <dgm:cxn modelId="{E3724AF9-FBE5-4B70-8627-FA441973771B}" type="presOf" srcId="{C1FE717B-2BD9-43E3-8A8D-05641CFF5522}" destId="{122624F4-0E9B-4A19-ADE2-54F358A926E8}" srcOrd="0" destOrd="0" presId="urn:microsoft.com/office/officeart/2008/layout/HorizontalMultiLevelHierarchy"/>
    <dgm:cxn modelId="{D87FACF9-BF8D-4A95-9E84-73D1443827F6}" type="presOf" srcId="{4236090A-2D69-4A64-A7C9-1D43A61EBDDE}" destId="{0695936E-A78E-4DD9-9EF8-4C05C4C9B051}" srcOrd="0" destOrd="0" presId="urn:microsoft.com/office/officeart/2008/layout/HorizontalMultiLevelHierarchy"/>
    <dgm:cxn modelId="{2E56F3F9-EC03-45E8-BE6D-BC39D9E18838}" type="presOf" srcId="{BFAD6C39-E400-4265-93CA-04560C41404E}" destId="{CA914FF1-DA62-475F-89D0-9279F27AB2C5}" srcOrd="0" destOrd="0" presId="urn:microsoft.com/office/officeart/2008/layout/HorizontalMultiLevelHierarchy"/>
    <dgm:cxn modelId="{09AA97FD-2626-41AB-8E4E-62AECD006328}" type="presOf" srcId="{132EB148-92DF-45F0-A3C8-40CABFEAE1A3}" destId="{8ADD098A-D10D-4469-8984-9010095A1E81}" srcOrd="0" destOrd="0" presId="urn:microsoft.com/office/officeart/2008/layout/HorizontalMultiLevelHierarchy"/>
    <dgm:cxn modelId="{EA28C4FD-2F43-47BF-8509-7682C71D414C}" srcId="{7515A0DC-5A9C-4AC2-8771-8F9F09EFC498}" destId="{21391115-5D3B-4BBB-870E-24AEAE365C7D}" srcOrd="1" destOrd="0" parTransId="{4236090A-2D69-4A64-A7C9-1D43A61EBDDE}" sibTransId="{E2F9E790-4A20-447E-8527-56EE9146F152}"/>
    <dgm:cxn modelId="{5CCFF5FE-8FBB-40BA-B0B6-DFB0EE42DCCA}" type="presOf" srcId="{6B988B30-348E-46F3-A948-896A00A090E5}" destId="{A9BC5A90-4481-4C0F-9099-B61E32FAFEDE}" srcOrd="0" destOrd="0" presId="urn:microsoft.com/office/officeart/2008/layout/HorizontalMultiLevelHierarchy"/>
    <dgm:cxn modelId="{B1D2CCFF-9B1B-4346-9634-8D00B977928B}" type="presOf" srcId="{9AB565B0-52EC-400E-9B04-907E106AA7AF}" destId="{D2DD1726-C8EA-4420-8F5A-6B921701F8B5}" srcOrd="0" destOrd="0" presId="urn:microsoft.com/office/officeart/2008/layout/HorizontalMultiLevelHierarchy"/>
    <dgm:cxn modelId="{57BA4F91-F8D5-4B79-9C8D-2168CCF806D9}" type="presParOf" srcId="{A4965939-71E6-4F26-959E-E40FAED3BE3F}" destId="{0BE815EF-AEC0-4720-AC15-BA9951A67917}" srcOrd="0" destOrd="0" presId="urn:microsoft.com/office/officeart/2008/layout/HorizontalMultiLevelHierarchy"/>
    <dgm:cxn modelId="{B036ECCF-706B-4E9E-98F8-F298233A42A9}" type="presParOf" srcId="{0BE815EF-AEC0-4720-AC15-BA9951A67917}" destId="{E318E994-3372-4149-924B-F6012B03987E}" srcOrd="0" destOrd="0" presId="urn:microsoft.com/office/officeart/2008/layout/HorizontalMultiLevelHierarchy"/>
    <dgm:cxn modelId="{F7E54C37-E366-474B-B490-D89FC0400413}" type="presParOf" srcId="{0BE815EF-AEC0-4720-AC15-BA9951A67917}" destId="{9CDA265F-BF2C-4B34-8D30-A438AC082624}" srcOrd="1" destOrd="0" presId="urn:microsoft.com/office/officeart/2008/layout/HorizontalMultiLevelHierarchy"/>
    <dgm:cxn modelId="{3F33F1B5-9208-4FF4-A0E5-C6292AAF462E}" type="presParOf" srcId="{9CDA265F-BF2C-4B34-8D30-A438AC082624}" destId="{C4A81FB8-CBA4-4578-BA2F-A14083144FB0}" srcOrd="0" destOrd="0" presId="urn:microsoft.com/office/officeart/2008/layout/HorizontalMultiLevelHierarchy"/>
    <dgm:cxn modelId="{6793462B-8998-4BE4-8984-0063436C7B12}" type="presParOf" srcId="{C4A81FB8-CBA4-4578-BA2F-A14083144FB0}" destId="{228E15BC-7E53-4F14-A8E6-53855C698C38}" srcOrd="0" destOrd="0" presId="urn:microsoft.com/office/officeart/2008/layout/HorizontalMultiLevelHierarchy"/>
    <dgm:cxn modelId="{B2D1FE74-49F7-4EA0-A699-0A88E941DBD9}" type="presParOf" srcId="{9CDA265F-BF2C-4B34-8D30-A438AC082624}" destId="{89B16942-F534-4E73-8745-886FC0EB9AFF}" srcOrd="1" destOrd="0" presId="urn:microsoft.com/office/officeart/2008/layout/HorizontalMultiLevelHierarchy"/>
    <dgm:cxn modelId="{51E44E05-7AC8-417F-81D9-F02E4A666841}" type="presParOf" srcId="{89B16942-F534-4E73-8745-886FC0EB9AFF}" destId="{8F7D88B5-E5AB-49CD-B557-C32C9DB2B7C3}" srcOrd="0" destOrd="0" presId="urn:microsoft.com/office/officeart/2008/layout/HorizontalMultiLevelHierarchy"/>
    <dgm:cxn modelId="{D6C44BE1-29E2-4FF1-803D-3822E87A011D}" type="presParOf" srcId="{89B16942-F534-4E73-8745-886FC0EB9AFF}" destId="{CB6889DE-DC2A-402D-B346-CED603259D72}" srcOrd="1" destOrd="0" presId="urn:microsoft.com/office/officeart/2008/layout/HorizontalMultiLevelHierarchy"/>
    <dgm:cxn modelId="{868E7D73-5220-4AE4-837B-FCEC9CF3C375}" type="presParOf" srcId="{CB6889DE-DC2A-402D-B346-CED603259D72}" destId="{8B63F1D2-9211-4A20-877F-5CA0CE5294A6}" srcOrd="0" destOrd="0" presId="urn:microsoft.com/office/officeart/2008/layout/HorizontalMultiLevelHierarchy"/>
    <dgm:cxn modelId="{74138DE7-07AF-43CA-BC8C-A527E0BAB00D}" type="presParOf" srcId="{8B63F1D2-9211-4A20-877F-5CA0CE5294A6}" destId="{B400E007-BFBA-409F-B5DB-378ECD56B607}" srcOrd="0" destOrd="0" presId="urn:microsoft.com/office/officeart/2008/layout/HorizontalMultiLevelHierarchy"/>
    <dgm:cxn modelId="{7A80A243-CCEE-4488-ADCF-11129343ADE3}" type="presParOf" srcId="{CB6889DE-DC2A-402D-B346-CED603259D72}" destId="{2BB1CC93-D05A-4A9C-AF6D-C199B011B58D}" srcOrd="1" destOrd="0" presId="urn:microsoft.com/office/officeart/2008/layout/HorizontalMultiLevelHierarchy"/>
    <dgm:cxn modelId="{BC8C4910-211B-4947-B519-BAD93CA9FED5}" type="presParOf" srcId="{2BB1CC93-D05A-4A9C-AF6D-C199B011B58D}" destId="{EB51B9DF-EC7E-4675-B9E9-197A79AAA01D}" srcOrd="0" destOrd="0" presId="urn:microsoft.com/office/officeart/2008/layout/HorizontalMultiLevelHierarchy"/>
    <dgm:cxn modelId="{04885FB5-411D-450E-870F-99495C8F5396}" type="presParOf" srcId="{2BB1CC93-D05A-4A9C-AF6D-C199B011B58D}" destId="{5473FFB4-68A2-4C24-AA72-31E2BC0CD828}" srcOrd="1" destOrd="0" presId="urn:microsoft.com/office/officeart/2008/layout/HorizontalMultiLevelHierarchy"/>
    <dgm:cxn modelId="{59355239-B78B-470D-A320-47B8B1726C5A}" type="presParOf" srcId="{5473FFB4-68A2-4C24-AA72-31E2BC0CD828}" destId="{EC68A308-08B0-432A-96B9-8ED11A782E7A}" srcOrd="0" destOrd="0" presId="urn:microsoft.com/office/officeart/2008/layout/HorizontalMultiLevelHierarchy"/>
    <dgm:cxn modelId="{7D323F76-0C0C-49BD-9B23-1C0EDB7BE712}" type="presParOf" srcId="{EC68A308-08B0-432A-96B9-8ED11A782E7A}" destId="{6CAFCFD9-CCD5-40D7-A119-010D2E68A261}" srcOrd="0" destOrd="0" presId="urn:microsoft.com/office/officeart/2008/layout/HorizontalMultiLevelHierarchy"/>
    <dgm:cxn modelId="{3CF423AE-ECAC-4CB2-90FC-9436BE956D1E}" type="presParOf" srcId="{5473FFB4-68A2-4C24-AA72-31E2BC0CD828}" destId="{25509BCF-970E-4245-8D06-1E820476DA30}" srcOrd="1" destOrd="0" presId="urn:microsoft.com/office/officeart/2008/layout/HorizontalMultiLevelHierarchy"/>
    <dgm:cxn modelId="{1C89DF6D-A181-4DA6-B483-2BE69619F73A}" type="presParOf" srcId="{25509BCF-970E-4245-8D06-1E820476DA30}" destId="{B6746584-D071-499D-94EA-DEC4AAD8CFC6}" srcOrd="0" destOrd="0" presId="urn:microsoft.com/office/officeart/2008/layout/HorizontalMultiLevelHierarchy"/>
    <dgm:cxn modelId="{B83B245C-8B3C-4C05-B241-B9D1A155ACC2}" type="presParOf" srcId="{25509BCF-970E-4245-8D06-1E820476DA30}" destId="{FB7D5C5D-4687-492C-BE84-8B28E27111D8}" srcOrd="1" destOrd="0" presId="urn:microsoft.com/office/officeart/2008/layout/HorizontalMultiLevelHierarchy"/>
    <dgm:cxn modelId="{8C33C93F-1163-4E94-B03C-1616607C0F2A}" type="presParOf" srcId="{FB7D5C5D-4687-492C-BE84-8B28E27111D8}" destId="{69726E28-4C05-4F4B-85A7-64F63340BF39}" srcOrd="0" destOrd="0" presId="urn:microsoft.com/office/officeart/2008/layout/HorizontalMultiLevelHierarchy"/>
    <dgm:cxn modelId="{E8AA70D8-C1C5-4382-B0F6-E88E62AF6EC2}" type="presParOf" srcId="{69726E28-4C05-4F4B-85A7-64F63340BF39}" destId="{FAEE600F-2976-4F45-A5A4-3018679FFC7B}" srcOrd="0" destOrd="0" presId="urn:microsoft.com/office/officeart/2008/layout/HorizontalMultiLevelHierarchy"/>
    <dgm:cxn modelId="{2794C984-49C6-47F9-B2E4-E4EE35FCF719}" type="presParOf" srcId="{FB7D5C5D-4687-492C-BE84-8B28E27111D8}" destId="{2F62B40C-D5B3-41C2-9D36-D6D5FC7499B8}" srcOrd="1" destOrd="0" presId="urn:microsoft.com/office/officeart/2008/layout/HorizontalMultiLevelHierarchy"/>
    <dgm:cxn modelId="{C4FD0CC7-4B80-4C7A-AA0E-7721D42711DB}" type="presParOf" srcId="{2F62B40C-D5B3-41C2-9D36-D6D5FC7499B8}" destId="{0BBF1BEE-6B27-4241-B15B-09A3D8560DDA}" srcOrd="0" destOrd="0" presId="urn:microsoft.com/office/officeart/2008/layout/HorizontalMultiLevelHierarchy"/>
    <dgm:cxn modelId="{9922BB40-ED3E-44B3-A97C-8DB686599703}" type="presParOf" srcId="{2F62B40C-D5B3-41C2-9D36-D6D5FC7499B8}" destId="{4958E442-E7FB-4FF7-82ED-758CD7C427A5}" srcOrd="1" destOrd="0" presId="urn:microsoft.com/office/officeart/2008/layout/HorizontalMultiLevelHierarchy"/>
    <dgm:cxn modelId="{7B9DF810-5BEE-4C76-89F4-1B09CBC5F20D}" type="presParOf" srcId="{5473FFB4-68A2-4C24-AA72-31E2BC0CD828}" destId="{6C00A21B-2275-4255-89E0-452D234C4C32}" srcOrd="2" destOrd="0" presId="urn:microsoft.com/office/officeart/2008/layout/HorizontalMultiLevelHierarchy"/>
    <dgm:cxn modelId="{76F882D4-6522-43CA-8E91-364E12839B4F}" type="presParOf" srcId="{6C00A21B-2275-4255-89E0-452D234C4C32}" destId="{CE60FF66-18CE-4FED-AAD9-FBE58E694D2F}" srcOrd="0" destOrd="0" presId="urn:microsoft.com/office/officeart/2008/layout/HorizontalMultiLevelHierarchy"/>
    <dgm:cxn modelId="{109754D0-3954-4881-B343-0306FEF245A0}" type="presParOf" srcId="{5473FFB4-68A2-4C24-AA72-31E2BC0CD828}" destId="{DAF7BD85-469D-4D25-B0D2-00ED876FC5D4}" srcOrd="3" destOrd="0" presId="urn:microsoft.com/office/officeart/2008/layout/HorizontalMultiLevelHierarchy"/>
    <dgm:cxn modelId="{E8A6313E-5A25-44BF-B73C-415E468A9DD8}" type="presParOf" srcId="{DAF7BD85-469D-4D25-B0D2-00ED876FC5D4}" destId="{13CF4074-729E-4570-864A-6539256AAB1A}" srcOrd="0" destOrd="0" presId="urn:microsoft.com/office/officeart/2008/layout/HorizontalMultiLevelHierarchy"/>
    <dgm:cxn modelId="{565CFDBB-56CB-4F51-B241-5D788D1C81CA}" type="presParOf" srcId="{DAF7BD85-469D-4D25-B0D2-00ED876FC5D4}" destId="{9C8DB33B-7060-4334-9B4B-F58B785652A7}" srcOrd="1" destOrd="0" presId="urn:microsoft.com/office/officeart/2008/layout/HorizontalMultiLevelHierarchy"/>
    <dgm:cxn modelId="{84E744C3-4BD0-46F6-A4F2-7771835C749E}" type="presParOf" srcId="{9C8DB33B-7060-4334-9B4B-F58B785652A7}" destId="{3041AECC-CFD4-41E3-85D0-80F048948521}" srcOrd="0" destOrd="0" presId="urn:microsoft.com/office/officeart/2008/layout/HorizontalMultiLevelHierarchy"/>
    <dgm:cxn modelId="{E22CF964-8473-4FCF-80C1-4699BBD2A569}" type="presParOf" srcId="{3041AECC-CFD4-41E3-85D0-80F048948521}" destId="{12BB0A13-48F4-4583-8B82-E9268B686C51}" srcOrd="0" destOrd="0" presId="urn:microsoft.com/office/officeart/2008/layout/HorizontalMultiLevelHierarchy"/>
    <dgm:cxn modelId="{40BAEC06-E16A-469A-877A-F39F99380CCE}" type="presParOf" srcId="{9C8DB33B-7060-4334-9B4B-F58B785652A7}" destId="{515880D9-B928-4C30-B1DB-94AB5C42BA12}" srcOrd="1" destOrd="0" presId="urn:microsoft.com/office/officeart/2008/layout/HorizontalMultiLevelHierarchy"/>
    <dgm:cxn modelId="{DB96EB7C-8E67-41BD-A7FC-B1261D28D88A}" type="presParOf" srcId="{515880D9-B928-4C30-B1DB-94AB5C42BA12}" destId="{78C8A119-B5F3-4C65-B9B7-035305285E25}" srcOrd="0" destOrd="0" presId="urn:microsoft.com/office/officeart/2008/layout/HorizontalMultiLevelHierarchy"/>
    <dgm:cxn modelId="{50298EFF-DDAE-4A40-B955-CB247162BE8C}" type="presParOf" srcId="{515880D9-B928-4C30-B1DB-94AB5C42BA12}" destId="{0566292E-1305-40F6-B47A-41C1F38A3C5E}" srcOrd="1" destOrd="0" presId="urn:microsoft.com/office/officeart/2008/layout/HorizontalMultiLevelHierarchy"/>
    <dgm:cxn modelId="{CFF0B26E-AB95-4D45-B026-9F79A399ADD9}" type="presParOf" srcId="{CB6889DE-DC2A-402D-B346-CED603259D72}" destId="{5C812BCA-7F90-46BE-9246-4824E561B022}" srcOrd="2" destOrd="0" presId="urn:microsoft.com/office/officeart/2008/layout/HorizontalMultiLevelHierarchy"/>
    <dgm:cxn modelId="{7CE95DE9-E10B-442F-B47B-B1ADB4B99238}" type="presParOf" srcId="{5C812BCA-7F90-46BE-9246-4824E561B022}" destId="{B85A81DA-514E-4788-B754-C8B59FFBFC53}" srcOrd="0" destOrd="0" presId="urn:microsoft.com/office/officeart/2008/layout/HorizontalMultiLevelHierarchy"/>
    <dgm:cxn modelId="{DF3A057C-4A9E-49FD-B7C9-5BBCB59011DD}" type="presParOf" srcId="{CB6889DE-DC2A-402D-B346-CED603259D72}" destId="{74C63527-37B5-440A-8045-FC75A721FB41}" srcOrd="3" destOrd="0" presId="urn:microsoft.com/office/officeart/2008/layout/HorizontalMultiLevelHierarchy"/>
    <dgm:cxn modelId="{93275D6F-1B36-4148-8133-F9B3FB90BAC4}" type="presParOf" srcId="{74C63527-37B5-440A-8045-FC75A721FB41}" destId="{C471DE6B-F02A-4A99-A018-75FB76213F2F}" srcOrd="0" destOrd="0" presId="urn:microsoft.com/office/officeart/2008/layout/HorizontalMultiLevelHierarchy"/>
    <dgm:cxn modelId="{C07DAF51-B97F-4CA2-86AC-6A60B8F41EA8}" type="presParOf" srcId="{74C63527-37B5-440A-8045-FC75A721FB41}" destId="{535245AE-AEE9-45EB-B5F6-4AC96096E858}" srcOrd="1" destOrd="0" presId="urn:microsoft.com/office/officeart/2008/layout/HorizontalMultiLevelHierarchy"/>
    <dgm:cxn modelId="{CFA6DA1E-345D-4069-98C2-5866175E3A8E}" type="presParOf" srcId="{535245AE-AEE9-45EB-B5F6-4AC96096E858}" destId="{3A5F703A-10DF-45CE-8870-4A23E49942AD}" srcOrd="0" destOrd="0" presId="urn:microsoft.com/office/officeart/2008/layout/HorizontalMultiLevelHierarchy"/>
    <dgm:cxn modelId="{C7F00544-6B91-4F5A-912A-9C304B6F7D47}" type="presParOf" srcId="{3A5F703A-10DF-45CE-8870-4A23E49942AD}" destId="{065884A3-D1C0-48E7-95DA-B48B13CC376C}" srcOrd="0" destOrd="0" presId="urn:microsoft.com/office/officeart/2008/layout/HorizontalMultiLevelHierarchy"/>
    <dgm:cxn modelId="{0D1D0295-7FD7-4F06-BDD3-696FCC2E88A1}" type="presParOf" srcId="{535245AE-AEE9-45EB-B5F6-4AC96096E858}" destId="{E7130C40-F158-4A95-B089-2A19C98F8E15}" srcOrd="1" destOrd="0" presId="urn:microsoft.com/office/officeart/2008/layout/HorizontalMultiLevelHierarchy"/>
    <dgm:cxn modelId="{80C4037F-A399-45BD-AE81-E9E8763B148C}" type="presParOf" srcId="{E7130C40-F158-4A95-B089-2A19C98F8E15}" destId="{ECF2DC17-67B7-4D1F-9B56-B5750904171E}" srcOrd="0" destOrd="0" presId="urn:microsoft.com/office/officeart/2008/layout/HorizontalMultiLevelHierarchy"/>
    <dgm:cxn modelId="{EB1D0D5C-B683-4ACB-9BBC-2B275ED0749D}" type="presParOf" srcId="{E7130C40-F158-4A95-B089-2A19C98F8E15}" destId="{37C52933-633E-42F8-AE08-99A6C43FD841}" srcOrd="1" destOrd="0" presId="urn:microsoft.com/office/officeart/2008/layout/HorizontalMultiLevelHierarchy"/>
    <dgm:cxn modelId="{6BB58756-5EE4-4C48-97A2-EC3F8EF9958F}" type="presParOf" srcId="{37C52933-633E-42F8-AE08-99A6C43FD841}" destId="{686AB2E7-AA41-4E35-9413-B61F897B45CD}" srcOrd="0" destOrd="0" presId="urn:microsoft.com/office/officeart/2008/layout/HorizontalMultiLevelHierarchy"/>
    <dgm:cxn modelId="{302FF773-544D-4360-BA43-524F6616B946}" type="presParOf" srcId="{686AB2E7-AA41-4E35-9413-B61F897B45CD}" destId="{762CB597-2B95-4DC9-A658-87C86605AD75}" srcOrd="0" destOrd="0" presId="urn:microsoft.com/office/officeart/2008/layout/HorizontalMultiLevelHierarchy"/>
    <dgm:cxn modelId="{C721C8DB-8BC5-418B-8EDC-C4B4F77E5CF9}" type="presParOf" srcId="{37C52933-633E-42F8-AE08-99A6C43FD841}" destId="{51277EFB-C011-4FFC-AD56-63422834C532}" srcOrd="1" destOrd="0" presId="urn:microsoft.com/office/officeart/2008/layout/HorizontalMultiLevelHierarchy"/>
    <dgm:cxn modelId="{B90CD415-D0DE-47A2-B9DC-2FC796BA3F6C}" type="presParOf" srcId="{51277EFB-C011-4FFC-AD56-63422834C532}" destId="{A9BC5A90-4481-4C0F-9099-B61E32FAFEDE}" srcOrd="0" destOrd="0" presId="urn:microsoft.com/office/officeart/2008/layout/HorizontalMultiLevelHierarchy"/>
    <dgm:cxn modelId="{B6937717-FC8C-483D-8CD1-9D4AAF756818}" type="presParOf" srcId="{51277EFB-C011-4FFC-AD56-63422834C532}" destId="{73A3741B-6764-49C5-A827-EB61712BE7A7}" srcOrd="1" destOrd="0" presId="urn:microsoft.com/office/officeart/2008/layout/HorizontalMultiLevelHierarchy"/>
    <dgm:cxn modelId="{D808B1AA-4C07-4950-98BC-A0A23F8C8DF9}" type="presParOf" srcId="{535245AE-AEE9-45EB-B5F6-4AC96096E858}" destId="{53DCEDA1-186E-442D-AEBA-371B65F958E1}" srcOrd="2" destOrd="0" presId="urn:microsoft.com/office/officeart/2008/layout/HorizontalMultiLevelHierarchy"/>
    <dgm:cxn modelId="{9FCBFCA1-7782-4FB7-87C4-61260648DAE1}" type="presParOf" srcId="{53DCEDA1-186E-442D-AEBA-371B65F958E1}" destId="{2BEC02CE-5EE1-46D3-A03F-309C808BB320}" srcOrd="0" destOrd="0" presId="urn:microsoft.com/office/officeart/2008/layout/HorizontalMultiLevelHierarchy"/>
    <dgm:cxn modelId="{D5589C89-8458-4197-88CD-64CA9DA02086}" type="presParOf" srcId="{535245AE-AEE9-45EB-B5F6-4AC96096E858}" destId="{B5E4E58C-D397-4A95-A337-A01A12BC1F7D}" srcOrd="3" destOrd="0" presId="urn:microsoft.com/office/officeart/2008/layout/HorizontalMultiLevelHierarchy"/>
    <dgm:cxn modelId="{A49E52AD-7F56-42BE-A3C6-635921551BD6}" type="presParOf" srcId="{B5E4E58C-D397-4A95-A337-A01A12BC1F7D}" destId="{A9E8355C-98BB-4466-8E92-BBDBA91C1EE3}" srcOrd="0" destOrd="0" presId="urn:microsoft.com/office/officeart/2008/layout/HorizontalMultiLevelHierarchy"/>
    <dgm:cxn modelId="{775D20EB-285E-4FF0-A746-06AF5A2DF156}" type="presParOf" srcId="{B5E4E58C-D397-4A95-A337-A01A12BC1F7D}" destId="{5B4C37D3-003C-498D-A7E0-C0E2CC58643E}" srcOrd="1" destOrd="0" presId="urn:microsoft.com/office/officeart/2008/layout/HorizontalMultiLevelHierarchy"/>
    <dgm:cxn modelId="{33C02223-2CE6-4413-B9B7-52A06528D49E}" type="presParOf" srcId="{5B4C37D3-003C-498D-A7E0-C0E2CC58643E}" destId="{1FCDC7E7-127E-4489-9320-227625952BAB}" srcOrd="0" destOrd="0" presId="urn:microsoft.com/office/officeart/2008/layout/HorizontalMultiLevelHierarchy"/>
    <dgm:cxn modelId="{75935F18-7F59-4452-BBB3-54B27B74B20F}" type="presParOf" srcId="{1FCDC7E7-127E-4489-9320-227625952BAB}" destId="{D2846E31-023C-4A67-BA23-AB98C470A8E9}" srcOrd="0" destOrd="0" presId="urn:microsoft.com/office/officeart/2008/layout/HorizontalMultiLevelHierarchy"/>
    <dgm:cxn modelId="{E7B26250-81CE-4D23-A4A0-220486DC554B}" type="presParOf" srcId="{5B4C37D3-003C-498D-A7E0-C0E2CC58643E}" destId="{EDEA7B3A-E17F-47B7-9319-7AAFB8FFDCD9}" srcOrd="1" destOrd="0" presId="urn:microsoft.com/office/officeart/2008/layout/HorizontalMultiLevelHierarchy"/>
    <dgm:cxn modelId="{61BE7193-330C-4FCB-9E6C-0D3E3AF0F6F6}" type="presParOf" srcId="{EDEA7B3A-E17F-47B7-9319-7AAFB8FFDCD9}" destId="{6721F16B-0B75-4161-A9A0-DBCFA2B7DA0E}" srcOrd="0" destOrd="0" presId="urn:microsoft.com/office/officeart/2008/layout/HorizontalMultiLevelHierarchy"/>
    <dgm:cxn modelId="{2C2EE1C5-4313-49B2-8A68-A613DFE6725C}" type="presParOf" srcId="{EDEA7B3A-E17F-47B7-9319-7AAFB8FFDCD9}" destId="{8FE5E32A-1C67-4455-A6EC-9666156B830E}" srcOrd="1" destOrd="0" presId="urn:microsoft.com/office/officeart/2008/layout/HorizontalMultiLevelHierarchy"/>
    <dgm:cxn modelId="{7F944C71-E0E3-4D07-A845-EB64944A0997}" type="presParOf" srcId="{9CDA265F-BF2C-4B34-8D30-A438AC082624}" destId="{D5B7B54C-95D6-42C4-A8E8-143E173EFD0C}" srcOrd="2" destOrd="0" presId="urn:microsoft.com/office/officeart/2008/layout/HorizontalMultiLevelHierarchy"/>
    <dgm:cxn modelId="{771A3E39-2539-4059-90A8-C6825B0C0D44}" type="presParOf" srcId="{D5B7B54C-95D6-42C4-A8E8-143E173EFD0C}" destId="{B9E4F7DF-5C6B-43D8-AFB4-5E248EAFBC51}" srcOrd="0" destOrd="0" presId="urn:microsoft.com/office/officeart/2008/layout/HorizontalMultiLevelHierarchy"/>
    <dgm:cxn modelId="{DF769760-6462-48E6-8625-00C2822BE23E}" type="presParOf" srcId="{9CDA265F-BF2C-4B34-8D30-A438AC082624}" destId="{2C38DB4E-6CBF-4533-B708-F1A413E30F94}" srcOrd="3" destOrd="0" presId="urn:microsoft.com/office/officeart/2008/layout/HorizontalMultiLevelHierarchy"/>
    <dgm:cxn modelId="{83561C3D-B207-4B72-BD9F-4B4EEC42EB1C}" type="presParOf" srcId="{2C38DB4E-6CBF-4533-B708-F1A413E30F94}" destId="{873FB030-50F9-4DFC-A1BA-409512EF3B41}" srcOrd="0" destOrd="0" presId="urn:microsoft.com/office/officeart/2008/layout/HorizontalMultiLevelHierarchy"/>
    <dgm:cxn modelId="{A313FD75-D29F-4838-90EA-D00AF9B3EA49}" type="presParOf" srcId="{2C38DB4E-6CBF-4533-B708-F1A413E30F94}" destId="{B0F55D80-FE13-487D-BE4B-81BD0DFA3A2E}" srcOrd="1" destOrd="0" presId="urn:microsoft.com/office/officeart/2008/layout/HorizontalMultiLevelHierarchy"/>
    <dgm:cxn modelId="{9FEC7773-302F-444C-82D3-4AFB5E04330C}" type="presParOf" srcId="{B0F55D80-FE13-487D-BE4B-81BD0DFA3A2E}" destId="{9B791EE2-04EC-4B1E-88C1-8423A01CDEDA}" srcOrd="0" destOrd="0" presId="urn:microsoft.com/office/officeart/2008/layout/HorizontalMultiLevelHierarchy"/>
    <dgm:cxn modelId="{7D732325-0297-4786-B261-648F51328BF7}" type="presParOf" srcId="{9B791EE2-04EC-4B1E-88C1-8423A01CDEDA}" destId="{1E42E501-7BF3-4906-900E-C428DD10E671}" srcOrd="0" destOrd="0" presId="urn:microsoft.com/office/officeart/2008/layout/HorizontalMultiLevelHierarchy"/>
    <dgm:cxn modelId="{38BF029D-ABED-45CB-898B-D819E2C31E15}" type="presParOf" srcId="{B0F55D80-FE13-487D-BE4B-81BD0DFA3A2E}" destId="{D072DF38-14F9-4607-AB89-BFE24FA39C2B}" srcOrd="1" destOrd="0" presId="urn:microsoft.com/office/officeart/2008/layout/HorizontalMultiLevelHierarchy"/>
    <dgm:cxn modelId="{06B88C0F-88C6-4E96-B9C5-D3AF4E0D7995}" type="presParOf" srcId="{D072DF38-14F9-4607-AB89-BFE24FA39C2B}" destId="{24F994B9-9CA3-46E9-BDDC-ABAC711DD3BA}" srcOrd="0" destOrd="0" presId="urn:microsoft.com/office/officeart/2008/layout/HorizontalMultiLevelHierarchy"/>
    <dgm:cxn modelId="{4F414F4A-3BF5-4600-82C3-DA32B8DE9C0A}" type="presParOf" srcId="{D072DF38-14F9-4607-AB89-BFE24FA39C2B}" destId="{201DDAA3-A323-4DFF-B336-82673511AAD7}" srcOrd="1" destOrd="0" presId="urn:microsoft.com/office/officeart/2008/layout/HorizontalMultiLevelHierarchy"/>
    <dgm:cxn modelId="{52FE36C1-8CE4-408F-8C1F-1E48C490545D}" type="presParOf" srcId="{201DDAA3-A323-4DFF-B336-82673511AAD7}" destId="{92B2060D-BD2E-45E2-A868-C94520B704FE}" srcOrd="0" destOrd="0" presId="urn:microsoft.com/office/officeart/2008/layout/HorizontalMultiLevelHierarchy"/>
    <dgm:cxn modelId="{C169D828-C3E1-4178-BBC7-BFFE563E2461}" type="presParOf" srcId="{92B2060D-BD2E-45E2-A868-C94520B704FE}" destId="{2B9BB513-218D-400B-896C-9FDB0E244056}" srcOrd="0" destOrd="0" presId="urn:microsoft.com/office/officeart/2008/layout/HorizontalMultiLevelHierarchy"/>
    <dgm:cxn modelId="{E0A2D874-97E2-42E7-83FD-1E0C9CF7B6EE}" type="presParOf" srcId="{201DDAA3-A323-4DFF-B336-82673511AAD7}" destId="{FF6476A2-20D1-4760-A425-F14AA6833577}" srcOrd="1" destOrd="0" presId="urn:microsoft.com/office/officeart/2008/layout/HorizontalMultiLevelHierarchy"/>
    <dgm:cxn modelId="{1A16F409-0E07-4998-913E-979C69811D95}" type="presParOf" srcId="{FF6476A2-20D1-4760-A425-F14AA6833577}" destId="{7DA6933F-D901-4CE8-959B-F73E03BE34B9}" srcOrd="0" destOrd="0" presId="urn:microsoft.com/office/officeart/2008/layout/HorizontalMultiLevelHierarchy"/>
    <dgm:cxn modelId="{BBA48A21-B5F5-4504-BDD4-3FF3C6293C81}" type="presParOf" srcId="{FF6476A2-20D1-4760-A425-F14AA6833577}" destId="{99FA8295-84A3-4F1E-979B-EDDF50819C55}" srcOrd="1" destOrd="0" presId="urn:microsoft.com/office/officeart/2008/layout/HorizontalMultiLevelHierarchy"/>
    <dgm:cxn modelId="{35FC0414-D00F-4F45-89C5-99C440941AC5}" type="presParOf" srcId="{99FA8295-84A3-4F1E-979B-EDDF50819C55}" destId="{ECFD9A21-7733-4B56-8894-C8846F9FEF88}" srcOrd="0" destOrd="0" presId="urn:microsoft.com/office/officeart/2008/layout/HorizontalMultiLevelHierarchy"/>
    <dgm:cxn modelId="{689D84E6-2374-434E-9CCA-5D3AF4E736C4}" type="presParOf" srcId="{ECFD9A21-7733-4B56-8894-C8846F9FEF88}" destId="{1E1E1688-3244-4731-801D-3BA471FAA44E}" srcOrd="0" destOrd="0" presId="urn:microsoft.com/office/officeart/2008/layout/HorizontalMultiLevelHierarchy"/>
    <dgm:cxn modelId="{75427AFB-EA19-4224-9B65-D1A5CF13AB54}" type="presParOf" srcId="{99FA8295-84A3-4F1E-979B-EDDF50819C55}" destId="{FB23BCBD-59CC-43D6-AE6B-E6FA2AECC367}" srcOrd="1" destOrd="0" presId="urn:microsoft.com/office/officeart/2008/layout/HorizontalMultiLevelHierarchy"/>
    <dgm:cxn modelId="{0ABA45E2-8BE1-46FF-A6A6-BB69E7A4F2D1}" type="presParOf" srcId="{FB23BCBD-59CC-43D6-AE6B-E6FA2AECC367}" destId="{122624F4-0E9B-4A19-ADE2-54F358A926E8}" srcOrd="0" destOrd="0" presId="urn:microsoft.com/office/officeart/2008/layout/HorizontalMultiLevelHierarchy"/>
    <dgm:cxn modelId="{642D53F9-E42F-437A-8CA0-13A95B559F36}" type="presParOf" srcId="{FB23BCBD-59CC-43D6-AE6B-E6FA2AECC367}" destId="{CAF53991-960A-4F9A-918D-07F9AE4DBEFE}" srcOrd="1" destOrd="0" presId="urn:microsoft.com/office/officeart/2008/layout/HorizontalMultiLevelHierarchy"/>
    <dgm:cxn modelId="{8BB8FB3A-6394-482B-8CC0-997F1A857F6D}" type="presParOf" srcId="{201DDAA3-A323-4DFF-B336-82673511AAD7}" destId="{179B8070-E261-4AC5-B8F6-36D62BD61810}" srcOrd="2" destOrd="0" presId="urn:microsoft.com/office/officeart/2008/layout/HorizontalMultiLevelHierarchy"/>
    <dgm:cxn modelId="{662CA23B-679B-4407-8D4D-26663A48D244}" type="presParOf" srcId="{179B8070-E261-4AC5-B8F6-36D62BD61810}" destId="{D6278BF8-7D86-444B-9D94-07F2FB8B627E}" srcOrd="0" destOrd="0" presId="urn:microsoft.com/office/officeart/2008/layout/HorizontalMultiLevelHierarchy"/>
    <dgm:cxn modelId="{40715918-60FF-471F-9042-1612795B613C}" type="presParOf" srcId="{201DDAA3-A323-4DFF-B336-82673511AAD7}" destId="{DF150528-8561-478D-95A9-49818ACD3D4C}" srcOrd="3" destOrd="0" presId="urn:microsoft.com/office/officeart/2008/layout/HorizontalMultiLevelHierarchy"/>
    <dgm:cxn modelId="{999D3C19-E4CD-41E6-966B-C3E0B58C9DA2}" type="presParOf" srcId="{DF150528-8561-478D-95A9-49818ACD3D4C}" destId="{741D751C-633E-4318-8E9B-6F2F45183E4C}" srcOrd="0" destOrd="0" presId="urn:microsoft.com/office/officeart/2008/layout/HorizontalMultiLevelHierarchy"/>
    <dgm:cxn modelId="{7FBECAA3-C079-476B-A4A0-707F73A66925}" type="presParOf" srcId="{DF150528-8561-478D-95A9-49818ACD3D4C}" destId="{77AAB02A-3D30-423C-B0D9-4123F1350846}" srcOrd="1" destOrd="0" presId="urn:microsoft.com/office/officeart/2008/layout/HorizontalMultiLevelHierarchy"/>
    <dgm:cxn modelId="{40ECB4EB-B414-4DFC-8694-C9B513D76F9D}" type="presParOf" srcId="{77AAB02A-3D30-423C-B0D9-4123F1350846}" destId="{89A808E8-61B0-4C71-A5B4-7F142BDF1063}" srcOrd="0" destOrd="0" presId="urn:microsoft.com/office/officeart/2008/layout/HorizontalMultiLevelHierarchy"/>
    <dgm:cxn modelId="{9E50C716-4977-47DB-B0A6-F3EBD395272F}" type="presParOf" srcId="{89A808E8-61B0-4C71-A5B4-7F142BDF1063}" destId="{D91BC970-2868-4E05-B2F8-C925C5C138E7}" srcOrd="0" destOrd="0" presId="urn:microsoft.com/office/officeart/2008/layout/HorizontalMultiLevelHierarchy"/>
    <dgm:cxn modelId="{96455EA7-1AF7-4204-99CE-7CA4E1911CE9}" type="presParOf" srcId="{77AAB02A-3D30-423C-B0D9-4123F1350846}" destId="{6AD1EC53-3A41-4A24-B765-E52397B65D98}" srcOrd="1" destOrd="0" presId="urn:microsoft.com/office/officeart/2008/layout/HorizontalMultiLevelHierarchy"/>
    <dgm:cxn modelId="{EAA3E740-CBDC-4596-89A4-FD7AC4F63656}" type="presParOf" srcId="{6AD1EC53-3A41-4A24-B765-E52397B65D98}" destId="{5436C630-8B85-4C77-8185-F3816920B186}" srcOrd="0" destOrd="0" presId="urn:microsoft.com/office/officeart/2008/layout/HorizontalMultiLevelHierarchy"/>
    <dgm:cxn modelId="{5937E774-830C-4EBF-89BE-8697F932D841}" type="presParOf" srcId="{6AD1EC53-3A41-4A24-B765-E52397B65D98}" destId="{B5E07166-C7CD-47A7-BCB7-CDC2FBA3C2F7}" srcOrd="1" destOrd="0" presId="urn:microsoft.com/office/officeart/2008/layout/HorizontalMultiLevelHierarchy"/>
    <dgm:cxn modelId="{80847130-344B-4D8C-8C21-2730B0C25E0B}" type="presParOf" srcId="{B0F55D80-FE13-487D-BE4B-81BD0DFA3A2E}" destId="{0695936E-A78E-4DD9-9EF8-4C05C4C9B051}" srcOrd="2" destOrd="0" presId="urn:microsoft.com/office/officeart/2008/layout/HorizontalMultiLevelHierarchy"/>
    <dgm:cxn modelId="{6EDB0154-E59F-49B7-A7F2-6CCEF13721BD}" type="presParOf" srcId="{0695936E-A78E-4DD9-9EF8-4C05C4C9B051}" destId="{80B22AB3-B827-489A-9AB6-B12DF333C021}" srcOrd="0" destOrd="0" presId="urn:microsoft.com/office/officeart/2008/layout/HorizontalMultiLevelHierarchy"/>
    <dgm:cxn modelId="{8FA72438-8EA4-4FF8-9C06-3C7B051EF2F8}" type="presParOf" srcId="{B0F55D80-FE13-487D-BE4B-81BD0DFA3A2E}" destId="{53BF0F82-74BC-49B3-ADB2-3242F7877F4C}" srcOrd="3" destOrd="0" presId="urn:microsoft.com/office/officeart/2008/layout/HorizontalMultiLevelHierarchy"/>
    <dgm:cxn modelId="{EB6D7C37-84E7-4983-B0F8-5C5AF222FA39}" type="presParOf" srcId="{53BF0F82-74BC-49B3-ADB2-3242F7877F4C}" destId="{97CE89E9-DE23-42D0-BAAE-3F6FEA89558E}" srcOrd="0" destOrd="0" presId="urn:microsoft.com/office/officeart/2008/layout/HorizontalMultiLevelHierarchy"/>
    <dgm:cxn modelId="{75A7B836-DB35-439B-8B53-84A2B2B689B6}" type="presParOf" srcId="{53BF0F82-74BC-49B3-ADB2-3242F7877F4C}" destId="{4AAA9E02-1070-4C28-8414-2EE88942A974}" srcOrd="1" destOrd="0" presId="urn:microsoft.com/office/officeart/2008/layout/HorizontalMultiLevelHierarchy"/>
    <dgm:cxn modelId="{0D6864F0-4949-4A6A-BEB3-57D41F5D4D2A}" type="presParOf" srcId="{4AAA9E02-1070-4C28-8414-2EE88942A974}" destId="{D2DD1726-C8EA-4420-8F5A-6B921701F8B5}" srcOrd="0" destOrd="0" presId="urn:microsoft.com/office/officeart/2008/layout/HorizontalMultiLevelHierarchy"/>
    <dgm:cxn modelId="{2D9181B2-66B4-4292-B372-E724D8A18677}" type="presParOf" srcId="{D2DD1726-C8EA-4420-8F5A-6B921701F8B5}" destId="{308E7DD3-493B-4A8B-A9E2-B30BF65EF36C}" srcOrd="0" destOrd="0" presId="urn:microsoft.com/office/officeart/2008/layout/HorizontalMultiLevelHierarchy"/>
    <dgm:cxn modelId="{F217A6DE-E7B2-40EB-8221-91768AA637EA}" type="presParOf" srcId="{4AAA9E02-1070-4C28-8414-2EE88942A974}" destId="{23B437F9-D81F-4E61-B59D-44E7D560260B}" srcOrd="1" destOrd="0" presId="urn:microsoft.com/office/officeart/2008/layout/HorizontalMultiLevelHierarchy"/>
    <dgm:cxn modelId="{5A2811BC-39EB-42A6-BF22-E3ADFA91AAFA}" type="presParOf" srcId="{23B437F9-D81F-4E61-B59D-44E7D560260B}" destId="{F02FA44A-2F2C-4B76-81C6-66250C8EE4A8}" srcOrd="0" destOrd="0" presId="urn:microsoft.com/office/officeart/2008/layout/HorizontalMultiLevelHierarchy"/>
    <dgm:cxn modelId="{EA87E717-9A63-44D5-B447-19FF7C6973B3}" type="presParOf" srcId="{23B437F9-D81F-4E61-B59D-44E7D560260B}" destId="{17AA8D44-1EB8-4BBF-AF63-0474AA461CCF}" srcOrd="1" destOrd="0" presId="urn:microsoft.com/office/officeart/2008/layout/HorizontalMultiLevelHierarchy"/>
    <dgm:cxn modelId="{EEB52436-2193-413C-BBC8-9DBF84F1AE2F}" type="presParOf" srcId="{17AA8D44-1EB8-4BBF-AF63-0474AA461CCF}" destId="{2095B5D1-1D51-496D-AEEA-A68D88A34A2F}" srcOrd="0" destOrd="0" presId="urn:microsoft.com/office/officeart/2008/layout/HorizontalMultiLevelHierarchy"/>
    <dgm:cxn modelId="{2F874D27-D01C-44A9-BF98-2EA8C541437F}" type="presParOf" srcId="{2095B5D1-1D51-496D-AEEA-A68D88A34A2F}" destId="{5A57C91F-38E5-4097-8167-BB965BE8D71B}" srcOrd="0" destOrd="0" presId="urn:microsoft.com/office/officeart/2008/layout/HorizontalMultiLevelHierarchy"/>
    <dgm:cxn modelId="{D89F3587-3E8D-4085-96F2-B1FCB6D17545}" type="presParOf" srcId="{17AA8D44-1EB8-4BBF-AF63-0474AA461CCF}" destId="{DD39214C-1BFB-47A1-924C-A54FA39E333D}" srcOrd="1" destOrd="0" presId="urn:microsoft.com/office/officeart/2008/layout/HorizontalMultiLevelHierarchy"/>
    <dgm:cxn modelId="{1F0A0B07-AB6B-4705-B884-CAB1735DC183}" type="presParOf" srcId="{DD39214C-1BFB-47A1-924C-A54FA39E333D}" destId="{D8658746-0992-48CB-A120-17715D7EF518}" srcOrd="0" destOrd="0" presId="urn:microsoft.com/office/officeart/2008/layout/HorizontalMultiLevelHierarchy"/>
    <dgm:cxn modelId="{FE12199D-4639-4B64-89B3-311997F123D4}" type="presParOf" srcId="{DD39214C-1BFB-47A1-924C-A54FA39E333D}" destId="{48AA6C96-35F2-4CE3-88D2-BD9ABE23CBAC}" srcOrd="1" destOrd="0" presId="urn:microsoft.com/office/officeart/2008/layout/HorizontalMultiLevelHierarchy"/>
    <dgm:cxn modelId="{48B1572D-079C-4B4D-91C2-D1605A1CD22A}" type="presParOf" srcId="{4AAA9E02-1070-4C28-8414-2EE88942A974}" destId="{3F44F901-8672-4061-A0DA-EA1D4442A139}" srcOrd="2" destOrd="0" presId="urn:microsoft.com/office/officeart/2008/layout/HorizontalMultiLevelHierarchy"/>
    <dgm:cxn modelId="{D37688F7-FD97-41B7-A124-E1E241FDC272}" type="presParOf" srcId="{3F44F901-8672-4061-A0DA-EA1D4442A139}" destId="{D03E414F-6851-418B-ADD7-A4DDE112AA3F}" srcOrd="0" destOrd="0" presId="urn:microsoft.com/office/officeart/2008/layout/HorizontalMultiLevelHierarchy"/>
    <dgm:cxn modelId="{5E7B90EF-7652-463E-A875-A9B3ABC8B114}" type="presParOf" srcId="{4AAA9E02-1070-4C28-8414-2EE88942A974}" destId="{7D6C8FDB-C989-4559-A96B-907806A24050}" srcOrd="3" destOrd="0" presId="urn:microsoft.com/office/officeart/2008/layout/HorizontalMultiLevelHierarchy"/>
    <dgm:cxn modelId="{743BBAFB-7E57-4C85-95C3-443B1DC7EFE9}" type="presParOf" srcId="{7D6C8FDB-C989-4559-A96B-907806A24050}" destId="{C65D2369-EF25-4BE9-9FCE-BA24FF11255A}" srcOrd="0" destOrd="0" presId="urn:microsoft.com/office/officeart/2008/layout/HorizontalMultiLevelHierarchy"/>
    <dgm:cxn modelId="{9A3B1440-D620-4D39-99AD-AF78C993C339}" type="presParOf" srcId="{7D6C8FDB-C989-4559-A96B-907806A24050}" destId="{D9E2D2AD-D899-4527-BE7E-289D652683A1}" srcOrd="1" destOrd="0" presId="urn:microsoft.com/office/officeart/2008/layout/HorizontalMultiLevelHierarchy"/>
    <dgm:cxn modelId="{6577CE8F-4E09-4C2A-A51E-A835137B3BDC}" type="presParOf" srcId="{D9E2D2AD-D899-4527-BE7E-289D652683A1}" destId="{7E3849E0-9DC6-4736-90B5-B31C4DB9E23F}" srcOrd="0" destOrd="0" presId="urn:microsoft.com/office/officeart/2008/layout/HorizontalMultiLevelHierarchy"/>
    <dgm:cxn modelId="{878B1D4E-4ABC-4D6E-BC2F-01C3E10F2D45}" type="presParOf" srcId="{7E3849E0-9DC6-4736-90B5-B31C4DB9E23F}" destId="{332BFF85-2429-45FF-B509-E0092B39AAB3}" srcOrd="0" destOrd="0" presId="urn:microsoft.com/office/officeart/2008/layout/HorizontalMultiLevelHierarchy"/>
    <dgm:cxn modelId="{71B35CA7-B7EC-47D0-A49D-AFC8D51C0587}" type="presParOf" srcId="{D9E2D2AD-D899-4527-BE7E-289D652683A1}" destId="{D3A86EA8-0E3F-4CEF-AB14-7B94A246349D}" srcOrd="1" destOrd="0" presId="urn:microsoft.com/office/officeart/2008/layout/HorizontalMultiLevelHierarchy"/>
    <dgm:cxn modelId="{3EEF256A-6A61-4599-BE2A-F2F1678654AD}" type="presParOf" srcId="{D3A86EA8-0E3F-4CEF-AB14-7B94A246349D}" destId="{849A3DF1-CC55-4B32-8303-569A21C2061D}" srcOrd="0" destOrd="0" presId="urn:microsoft.com/office/officeart/2008/layout/HorizontalMultiLevelHierarchy"/>
    <dgm:cxn modelId="{D03754A9-937C-415A-A058-14AB71CE79BD}" type="presParOf" srcId="{D3A86EA8-0E3F-4CEF-AB14-7B94A246349D}" destId="{3F692590-448C-4859-802B-0EB8D350B179}" srcOrd="1" destOrd="0" presId="urn:microsoft.com/office/officeart/2008/layout/HorizontalMultiLevelHierarchy"/>
    <dgm:cxn modelId="{A4CF5ED2-784C-4A84-978A-E506B523E1F8}" type="presParOf" srcId="{9CDA265F-BF2C-4B34-8D30-A438AC082624}" destId="{317CC671-DC2D-45F5-89DD-4B901D9A65F0}" srcOrd="4" destOrd="0" presId="urn:microsoft.com/office/officeart/2008/layout/HorizontalMultiLevelHierarchy"/>
    <dgm:cxn modelId="{CCB7ED79-56FF-4BF4-A67A-AFF84B80F9DB}" type="presParOf" srcId="{317CC671-DC2D-45F5-89DD-4B901D9A65F0}" destId="{AD0B866C-1564-47F3-B409-FEA317D579A1}" srcOrd="0" destOrd="0" presId="urn:microsoft.com/office/officeart/2008/layout/HorizontalMultiLevelHierarchy"/>
    <dgm:cxn modelId="{4495D8E1-411C-49E3-AF7D-F4E7F5DD6CC2}" type="presParOf" srcId="{9CDA265F-BF2C-4B34-8D30-A438AC082624}" destId="{5630DDA7-A7B2-4B54-A7C8-77F88C34BA37}" srcOrd="5" destOrd="0" presId="urn:microsoft.com/office/officeart/2008/layout/HorizontalMultiLevelHierarchy"/>
    <dgm:cxn modelId="{ABBDAE89-03A7-433E-996F-F5E59D6235F8}" type="presParOf" srcId="{5630DDA7-A7B2-4B54-A7C8-77F88C34BA37}" destId="{0273551D-6C77-48C4-9894-4441013253FD}" srcOrd="0" destOrd="0" presId="urn:microsoft.com/office/officeart/2008/layout/HorizontalMultiLevelHierarchy"/>
    <dgm:cxn modelId="{25F12535-589A-4982-8A46-6659A325C0E3}" type="presParOf" srcId="{5630DDA7-A7B2-4B54-A7C8-77F88C34BA37}" destId="{2CB02B1E-726D-4CF1-9D7E-30F58512D873}" srcOrd="1" destOrd="0" presId="urn:microsoft.com/office/officeart/2008/layout/HorizontalMultiLevelHierarchy"/>
    <dgm:cxn modelId="{8BBCC524-E6C6-4471-BEA9-F9461D95803B}" type="presParOf" srcId="{2CB02B1E-726D-4CF1-9D7E-30F58512D873}" destId="{8ADD098A-D10D-4469-8984-9010095A1E81}" srcOrd="0" destOrd="0" presId="urn:microsoft.com/office/officeart/2008/layout/HorizontalMultiLevelHierarchy"/>
    <dgm:cxn modelId="{5100E2A7-D3DB-4901-BBEB-DB828CC7D8E0}" type="presParOf" srcId="{8ADD098A-D10D-4469-8984-9010095A1E81}" destId="{F549CBFB-02BA-4AC9-BA7C-FA1CEE53CC71}" srcOrd="0" destOrd="0" presId="urn:microsoft.com/office/officeart/2008/layout/HorizontalMultiLevelHierarchy"/>
    <dgm:cxn modelId="{09ACC1E4-E763-45B7-BB6E-971CC97699FD}" type="presParOf" srcId="{2CB02B1E-726D-4CF1-9D7E-30F58512D873}" destId="{0748628E-40BC-4C18-AFA0-095C495D5B31}" srcOrd="1" destOrd="0" presId="urn:microsoft.com/office/officeart/2008/layout/HorizontalMultiLevelHierarchy"/>
    <dgm:cxn modelId="{0CF3F42F-5EC6-4B62-A259-A42A641A8398}" type="presParOf" srcId="{0748628E-40BC-4C18-AFA0-095C495D5B31}" destId="{807FC128-B384-428E-B392-1C46BBA734C3}" srcOrd="0" destOrd="0" presId="urn:microsoft.com/office/officeart/2008/layout/HorizontalMultiLevelHierarchy"/>
    <dgm:cxn modelId="{505AF2C4-D27C-4E33-B0CA-3D1B6D52B21B}" type="presParOf" srcId="{0748628E-40BC-4C18-AFA0-095C495D5B31}" destId="{DE1C7A9E-4063-4617-9C84-5BC9AA49EE62}" srcOrd="1" destOrd="0" presId="urn:microsoft.com/office/officeart/2008/layout/HorizontalMultiLevelHierarchy"/>
    <dgm:cxn modelId="{515F0AED-B922-4CFB-A3D5-19C144369894}" type="presParOf" srcId="{DE1C7A9E-4063-4617-9C84-5BC9AA49EE62}" destId="{88D233E6-AFDE-4F1C-8D51-3B6C3BBFE60A}" srcOrd="0" destOrd="0" presId="urn:microsoft.com/office/officeart/2008/layout/HorizontalMultiLevelHierarchy"/>
    <dgm:cxn modelId="{89373622-3DFF-4E40-9CB3-0584D149A496}" type="presParOf" srcId="{88D233E6-AFDE-4F1C-8D51-3B6C3BBFE60A}" destId="{DC7CFBC0-31EA-451D-8C91-883116376A9D}" srcOrd="0" destOrd="0" presId="urn:microsoft.com/office/officeart/2008/layout/HorizontalMultiLevelHierarchy"/>
    <dgm:cxn modelId="{02D98EFB-21D8-4F5E-88E3-B9F9F6BD7007}" type="presParOf" srcId="{DE1C7A9E-4063-4617-9C84-5BC9AA49EE62}" destId="{EADD6047-0890-4AC1-BB4B-CEDB25306009}" srcOrd="1" destOrd="0" presId="urn:microsoft.com/office/officeart/2008/layout/HorizontalMultiLevelHierarchy"/>
    <dgm:cxn modelId="{83772173-77D4-4281-8C6F-99B2A300DB0E}" type="presParOf" srcId="{EADD6047-0890-4AC1-BB4B-CEDB25306009}" destId="{29F40378-DB03-4B17-97AB-BCAE2285DBA7}" srcOrd="0" destOrd="0" presId="urn:microsoft.com/office/officeart/2008/layout/HorizontalMultiLevelHierarchy"/>
    <dgm:cxn modelId="{7B9DC62A-5EDB-4033-8A9F-B535741DAE97}" type="presParOf" srcId="{EADD6047-0890-4AC1-BB4B-CEDB25306009}" destId="{CB1355A3-63B9-4716-83E8-59EA1161BDDA}" srcOrd="1" destOrd="0" presId="urn:microsoft.com/office/officeart/2008/layout/HorizontalMultiLevelHierarchy"/>
    <dgm:cxn modelId="{0261A06D-E92F-4D8D-91FB-C89D103F0580}" type="presParOf" srcId="{CB1355A3-63B9-4716-83E8-59EA1161BDDA}" destId="{838854CF-EE5E-4C5C-9B86-B0624B9F3053}" srcOrd="0" destOrd="0" presId="urn:microsoft.com/office/officeart/2008/layout/HorizontalMultiLevelHierarchy"/>
    <dgm:cxn modelId="{352A0A5A-4D1B-496E-8539-7004699B436F}" type="presParOf" srcId="{838854CF-EE5E-4C5C-9B86-B0624B9F3053}" destId="{66543685-F348-41A6-A424-F5EFF813F73E}" srcOrd="0" destOrd="0" presId="urn:microsoft.com/office/officeart/2008/layout/HorizontalMultiLevelHierarchy"/>
    <dgm:cxn modelId="{F58E9074-DF37-46FD-8BA6-4CCF63837E4B}" type="presParOf" srcId="{CB1355A3-63B9-4716-83E8-59EA1161BDDA}" destId="{81B353D5-1013-4707-A39C-0B4FC26A129B}" srcOrd="1" destOrd="0" presId="urn:microsoft.com/office/officeart/2008/layout/HorizontalMultiLevelHierarchy"/>
    <dgm:cxn modelId="{5B48ADA9-C63E-42E0-94EB-5F121980FB25}" type="presParOf" srcId="{81B353D5-1013-4707-A39C-0B4FC26A129B}" destId="{FF56C447-1A40-4683-9B7D-3BFD4E575B97}" srcOrd="0" destOrd="0" presId="urn:microsoft.com/office/officeart/2008/layout/HorizontalMultiLevelHierarchy"/>
    <dgm:cxn modelId="{F6D8BD15-DF37-4552-8929-97B7775A120C}" type="presParOf" srcId="{81B353D5-1013-4707-A39C-0B4FC26A129B}" destId="{B8964AEF-BB41-4D81-8409-5CF69190697A}" srcOrd="1" destOrd="0" presId="urn:microsoft.com/office/officeart/2008/layout/HorizontalMultiLevelHierarchy"/>
    <dgm:cxn modelId="{8F17BEC0-3E48-413B-9DC5-294CEF15C41A}" type="presParOf" srcId="{DE1C7A9E-4063-4617-9C84-5BC9AA49EE62}" destId="{EE3D6874-9FCF-4B07-A847-DB7D9C957A8C}" srcOrd="2" destOrd="0" presId="urn:microsoft.com/office/officeart/2008/layout/HorizontalMultiLevelHierarchy"/>
    <dgm:cxn modelId="{FBEC15D3-78F2-412C-9FF7-90E3F4B6939B}" type="presParOf" srcId="{EE3D6874-9FCF-4B07-A847-DB7D9C957A8C}" destId="{F47F7E5C-78A0-43D9-9573-DE875FAD13BB}" srcOrd="0" destOrd="0" presId="urn:microsoft.com/office/officeart/2008/layout/HorizontalMultiLevelHierarchy"/>
    <dgm:cxn modelId="{4C13A038-EBA7-40EE-8647-ED8970571ACD}" type="presParOf" srcId="{DE1C7A9E-4063-4617-9C84-5BC9AA49EE62}" destId="{FF827A46-46F4-4A23-838A-4B54C4CDD5B0}" srcOrd="3" destOrd="0" presId="urn:microsoft.com/office/officeart/2008/layout/HorizontalMultiLevelHierarchy"/>
    <dgm:cxn modelId="{11B06FE1-9AFD-462E-BB13-8E40EE98D10C}" type="presParOf" srcId="{FF827A46-46F4-4A23-838A-4B54C4CDD5B0}" destId="{3CD9680C-3252-4378-8A2F-F5C64CF54502}" srcOrd="0" destOrd="0" presId="urn:microsoft.com/office/officeart/2008/layout/HorizontalMultiLevelHierarchy"/>
    <dgm:cxn modelId="{31DA3629-5106-46E6-A13E-C8F2176B040C}" type="presParOf" srcId="{FF827A46-46F4-4A23-838A-4B54C4CDD5B0}" destId="{995A50EF-E340-4657-A700-AF6CA0C6A6F4}" srcOrd="1" destOrd="0" presId="urn:microsoft.com/office/officeart/2008/layout/HorizontalMultiLevelHierarchy"/>
    <dgm:cxn modelId="{E6AE0898-4B49-47F3-AD3A-3CD75FD28471}" type="presParOf" srcId="{995A50EF-E340-4657-A700-AF6CA0C6A6F4}" destId="{8A1B0AF3-EBE3-4D1A-9559-C15D24E4EFF3}" srcOrd="0" destOrd="0" presId="urn:microsoft.com/office/officeart/2008/layout/HorizontalMultiLevelHierarchy"/>
    <dgm:cxn modelId="{0118D6F4-9AC8-4A45-B762-5535B90850B8}" type="presParOf" srcId="{8A1B0AF3-EBE3-4D1A-9559-C15D24E4EFF3}" destId="{E8135622-9F7E-4B66-92F0-AC19078B4CFB}" srcOrd="0" destOrd="0" presId="urn:microsoft.com/office/officeart/2008/layout/HorizontalMultiLevelHierarchy"/>
    <dgm:cxn modelId="{EE94FEBE-F0C0-4787-8151-48EE0AF536AC}" type="presParOf" srcId="{995A50EF-E340-4657-A700-AF6CA0C6A6F4}" destId="{85447CAD-A119-4696-A964-3E9662C67D80}" srcOrd="1" destOrd="0" presId="urn:microsoft.com/office/officeart/2008/layout/HorizontalMultiLevelHierarchy"/>
    <dgm:cxn modelId="{74D7F675-18B9-424A-B2E7-21AAC4EE46C0}" type="presParOf" srcId="{85447CAD-A119-4696-A964-3E9662C67D80}" destId="{E4DD0DB1-214F-43E7-8234-76101D29995A}" srcOrd="0" destOrd="0" presId="urn:microsoft.com/office/officeart/2008/layout/HorizontalMultiLevelHierarchy"/>
    <dgm:cxn modelId="{657C7C6E-E181-41E7-9160-F64E8A5217DE}" type="presParOf" srcId="{85447CAD-A119-4696-A964-3E9662C67D80}" destId="{CD485C63-9C6B-482E-A923-3D7855E2F632}" srcOrd="1" destOrd="0" presId="urn:microsoft.com/office/officeart/2008/layout/HorizontalMultiLevelHierarchy"/>
    <dgm:cxn modelId="{26B24EA7-6019-4843-9E6B-8EE6332FEA4B}" type="presParOf" srcId="{2CB02B1E-726D-4CF1-9D7E-30F58512D873}" destId="{9E9966C7-B98D-4E66-B968-B2715CD311D0}" srcOrd="2" destOrd="0" presId="urn:microsoft.com/office/officeart/2008/layout/HorizontalMultiLevelHierarchy"/>
    <dgm:cxn modelId="{42CDACCE-0DBB-4351-82A4-8D3641CD96FB}" type="presParOf" srcId="{9E9966C7-B98D-4E66-B968-B2715CD311D0}" destId="{C1F1FC28-9883-4D6B-87B5-155EFB646A0C}" srcOrd="0" destOrd="0" presId="urn:microsoft.com/office/officeart/2008/layout/HorizontalMultiLevelHierarchy"/>
    <dgm:cxn modelId="{69226054-418F-4AEA-B4F9-E9B93379A927}" type="presParOf" srcId="{2CB02B1E-726D-4CF1-9D7E-30F58512D873}" destId="{0646B20F-3F62-48C8-AA3A-689CED4B7213}" srcOrd="3" destOrd="0" presId="urn:microsoft.com/office/officeart/2008/layout/HorizontalMultiLevelHierarchy"/>
    <dgm:cxn modelId="{E7D64E26-AF45-4052-A9A8-32C488223F60}" type="presParOf" srcId="{0646B20F-3F62-48C8-AA3A-689CED4B7213}" destId="{CA914FF1-DA62-475F-89D0-9279F27AB2C5}" srcOrd="0" destOrd="0" presId="urn:microsoft.com/office/officeart/2008/layout/HorizontalMultiLevelHierarchy"/>
    <dgm:cxn modelId="{E0AD4413-F892-4166-91EE-02BCB00E1470}" type="presParOf" srcId="{0646B20F-3F62-48C8-AA3A-689CED4B7213}" destId="{108D1698-4AEB-4C3C-81EB-350FD8156811}" srcOrd="1" destOrd="0" presId="urn:microsoft.com/office/officeart/2008/layout/HorizontalMultiLevelHierarchy"/>
    <dgm:cxn modelId="{7918385B-77FB-4E3C-8240-B8F3C8D3FA69}" type="presParOf" srcId="{108D1698-4AEB-4C3C-81EB-350FD8156811}" destId="{7330CBB1-5625-47CD-B407-29B1C40917DD}" srcOrd="0" destOrd="0" presId="urn:microsoft.com/office/officeart/2008/layout/HorizontalMultiLevelHierarchy"/>
    <dgm:cxn modelId="{A78E93D2-605C-4BE3-8011-3A6976A8FDD1}" type="presParOf" srcId="{7330CBB1-5625-47CD-B407-29B1C40917DD}" destId="{E7D7FEC4-6DC9-4F67-BA7D-1AE168CD5708}" srcOrd="0" destOrd="0" presId="urn:microsoft.com/office/officeart/2008/layout/HorizontalMultiLevelHierarchy"/>
    <dgm:cxn modelId="{8792B54B-8F96-4C58-A3CC-D5E710181DB0}" type="presParOf" srcId="{108D1698-4AEB-4C3C-81EB-350FD8156811}" destId="{30503AB9-95B4-452B-B0D5-AE363E9C1A06}" srcOrd="1" destOrd="0" presId="urn:microsoft.com/office/officeart/2008/layout/HorizontalMultiLevelHierarchy"/>
    <dgm:cxn modelId="{93C6184C-BA38-4A0A-8C85-5B40B6C30BEE}" type="presParOf" srcId="{30503AB9-95B4-452B-B0D5-AE363E9C1A06}" destId="{B9F2B3B1-3751-49E6-A52D-CA3A200AB719}" srcOrd="0" destOrd="0" presId="urn:microsoft.com/office/officeart/2008/layout/HorizontalMultiLevelHierarchy"/>
    <dgm:cxn modelId="{74C7D208-8773-48FB-A48B-6725270D288F}" type="presParOf" srcId="{30503AB9-95B4-452B-B0D5-AE363E9C1A06}" destId="{676F41CF-63FF-43D1-9DCE-3B36A1FF533C}" srcOrd="1" destOrd="0" presId="urn:microsoft.com/office/officeart/2008/layout/HorizontalMultiLevelHierarchy"/>
    <dgm:cxn modelId="{E7146B31-4090-486C-9595-050A556D4691}" type="presParOf" srcId="{676F41CF-63FF-43D1-9DCE-3B36A1FF533C}" destId="{65B469A7-9474-46A1-9347-523BB19D098F}" srcOrd="0" destOrd="0" presId="urn:microsoft.com/office/officeart/2008/layout/HorizontalMultiLevelHierarchy"/>
    <dgm:cxn modelId="{473475DF-0441-4362-A2FB-4C8EC4915522}" type="presParOf" srcId="{65B469A7-9474-46A1-9347-523BB19D098F}" destId="{9B3CFE7D-D83B-4A45-BF29-9D9202182C9A}" srcOrd="0" destOrd="0" presId="urn:microsoft.com/office/officeart/2008/layout/HorizontalMultiLevelHierarchy"/>
    <dgm:cxn modelId="{01E80AA6-E0DE-488E-9AF8-AAC7A2973A07}" type="presParOf" srcId="{676F41CF-63FF-43D1-9DCE-3B36A1FF533C}" destId="{2CAF4596-EEBE-42B7-8A22-47C57F651AA1}" srcOrd="1" destOrd="0" presId="urn:microsoft.com/office/officeart/2008/layout/HorizontalMultiLevelHierarchy"/>
    <dgm:cxn modelId="{73E98B7D-8C70-4496-B196-5B84ADB6C21B}" type="presParOf" srcId="{2CAF4596-EEBE-42B7-8A22-47C57F651AA1}" destId="{3BC337E2-7995-49C1-9247-525951396E56}" srcOrd="0" destOrd="0" presId="urn:microsoft.com/office/officeart/2008/layout/HorizontalMultiLevelHierarchy"/>
    <dgm:cxn modelId="{E5BD8B59-AFA8-4088-84D5-82A47758FB7B}" type="presParOf" srcId="{2CAF4596-EEBE-42B7-8A22-47C57F651AA1}" destId="{D245B4C7-B48B-464A-9DFE-E90A9DD2BA6B}" srcOrd="1" destOrd="0" presId="urn:microsoft.com/office/officeart/2008/layout/HorizontalMultiLevelHierarchy"/>
    <dgm:cxn modelId="{A49A4091-A02F-448B-8AEA-460C9559F1BC}" type="presParOf" srcId="{108D1698-4AEB-4C3C-81EB-350FD8156811}" destId="{2BD2EC1B-E423-41F9-B195-8E98B0099B3B}" srcOrd="2" destOrd="0" presId="urn:microsoft.com/office/officeart/2008/layout/HorizontalMultiLevelHierarchy"/>
    <dgm:cxn modelId="{91E12425-0376-4C37-8111-67BE39E0DB99}" type="presParOf" srcId="{2BD2EC1B-E423-41F9-B195-8E98B0099B3B}" destId="{56E9E413-D33C-4AD0-9736-6547D738EBB2}" srcOrd="0" destOrd="0" presId="urn:microsoft.com/office/officeart/2008/layout/HorizontalMultiLevelHierarchy"/>
    <dgm:cxn modelId="{0CE11B77-E79F-414F-AE6D-F393DCCA79E9}" type="presParOf" srcId="{108D1698-4AEB-4C3C-81EB-350FD8156811}" destId="{0A7E5FB4-3B85-4EFB-8E0D-6B8251FFD429}" srcOrd="3" destOrd="0" presId="urn:microsoft.com/office/officeart/2008/layout/HorizontalMultiLevelHierarchy"/>
    <dgm:cxn modelId="{0C9262F1-56EE-483B-8A26-D2AA8A34B5EB}" type="presParOf" srcId="{0A7E5FB4-3B85-4EFB-8E0D-6B8251FFD429}" destId="{F4205F1C-37D5-4E8E-8741-AE8C3FCBD5FC}" srcOrd="0" destOrd="0" presId="urn:microsoft.com/office/officeart/2008/layout/HorizontalMultiLevelHierarchy"/>
    <dgm:cxn modelId="{22720647-9CFC-4FCA-A33F-5316D8159A63}" type="presParOf" srcId="{0A7E5FB4-3B85-4EFB-8E0D-6B8251FFD429}" destId="{F4129F88-F7D4-43CD-80A5-23AEC8C88A4A}" srcOrd="1" destOrd="0" presId="urn:microsoft.com/office/officeart/2008/layout/HorizontalMultiLevelHierarchy"/>
    <dgm:cxn modelId="{2F80BE03-9125-4FD1-B28E-3741538AEC38}" type="presParOf" srcId="{F4129F88-F7D4-43CD-80A5-23AEC8C88A4A}" destId="{11DE5F4F-8A88-4D93-B33D-39AE324571BB}" srcOrd="0" destOrd="0" presId="urn:microsoft.com/office/officeart/2008/layout/HorizontalMultiLevelHierarchy"/>
    <dgm:cxn modelId="{F41CA1E3-9E22-43D7-9C1F-186853FDC2B9}" type="presParOf" srcId="{11DE5F4F-8A88-4D93-B33D-39AE324571BB}" destId="{2E7C7ECB-9742-4ACC-8D1E-F65849EAD9E1}" srcOrd="0" destOrd="0" presId="urn:microsoft.com/office/officeart/2008/layout/HorizontalMultiLevelHierarchy"/>
    <dgm:cxn modelId="{100EC786-AE51-4ABC-B33D-7104F9E0CF47}" type="presParOf" srcId="{F4129F88-F7D4-43CD-80A5-23AEC8C88A4A}" destId="{7B588D59-946F-4BE8-8FB0-FAA2318B54CF}" srcOrd="1" destOrd="0" presId="urn:microsoft.com/office/officeart/2008/layout/HorizontalMultiLevelHierarchy"/>
    <dgm:cxn modelId="{11BEE464-CE0C-474C-AFDA-5073C78F5612}" type="presParOf" srcId="{7B588D59-946F-4BE8-8FB0-FAA2318B54CF}" destId="{136EFCDF-60F6-4AAE-91DE-A801CF6776AE}" srcOrd="0" destOrd="0" presId="urn:microsoft.com/office/officeart/2008/layout/HorizontalMultiLevelHierarchy"/>
    <dgm:cxn modelId="{AF24EA8B-F64D-4035-98C7-6ABC2FA51BB8}" type="presParOf" srcId="{7B588D59-946F-4BE8-8FB0-FAA2318B54CF}" destId="{2D4DC6FA-4FE8-4648-BFA3-A2D9D6A90DD8}" srcOrd="1" destOrd="0" presId="urn:microsoft.com/office/officeart/2008/layout/HorizontalMultiLevelHierarchy"/>
  </dgm:cxnLst>
  <dgm:bg/>
  <dgm:whole>
    <a:ln w="9525" cap="flat" cmpd="sng" algn="ctr">
      <a:gradFill flip="none" rotWithShape="1">
        <a:gsLst>
          <a:gs pos="0">
            <a:schemeClr val="accent1">
              <a:lumMod val="5000"/>
              <a:lumOff val="95000"/>
            </a:schemeClr>
          </a:gs>
          <a:gs pos="74000">
            <a:schemeClr val="accent1">
              <a:lumMod val="45000"/>
              <a:lumOff val="55000"/>
            </a:schemeClr>
          </a:gs>
          <a:gs pos="83000">
            <a:schemeClr val="accent1">
              <a:lumMod val="45000"/>
              <a:lumOff val="55000"/>
            </a:schemeClr>
          </a:gs>
          <a:gs pos="100000">
            <a:schemeClr val="accent1">
              <a:lumMod val="30000"/>
              <a:lumOff val="70000"/>
            </a:schemeClr>
          </a:gs>
        </a:gsLst>
        <a:path path="shape">
          <a:fillToRect l="50000" t="50000" r="50000" b="50000"/>
        </a:path>
        <a:tileRect/>
      </a:gradFill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7ABA44-AE0B-4692-96D1-100CB635940F}">
      <dsp:nvSpPr>
        <dsp:cNvPr id="0" name=""/>
        <dsp:cNvSpPr/>
      </dsp:nvSpPr>
      <dsp:spPr>
        <a:xfrm>
          <a:off x="0" y="4413435"/>
          <a:ext cx="6984776" cy="482959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 dirty="0"/>
            <a:t>Implementace (způsob realizace a naplnění plánu)</a:t>
          </a:r>
        </a:p>
      </dsp:txBody>
      <dsp:txXfrm>
        <a:off x="0" y="4413435"/>
        <a:ext cx="6984776" cy="482959"/>
      </dsp:txXfrm>
    </dsp:sp>
    <dsp:sp modelId="{C586FB84-77A3-4AC8-9DBE-36A3D94D2BA9}">
      <dsp:nvSpPr>
        <dsp:cNvPr id="0" name=""/>
        <dsp:cNvSpPr/>
      </dsp:nvSpPr>
      <dsp:spPr>
        <a:xfrm rot="10800000">
          <a:off x="0" y="3677887"/>
          <a:ext cx="6984776" cy="742792"/>
        </a:xfrm>
        <a:prstGeom prst="upArrowCallout">
          <a:avLst/>
        </a:prstGeom>
        <a:solidFill>
          <a:schemeClr val="accent5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 dirty="0"/>
            <a:t>Konkrétní aktivity/záměry (co konkrétně uděláme)</a:t>
          </a:r>
        </a:p>
      </dsp:txBody>
      <dsp:txXfrm rot="10800000">
        <a:off x="0" y="3677887"/>
        <a:ext cx="6984776" cy="482644"/>
      </dsp:txXfrm>
    </dsp:sp>
    <dsp:sp modelId="{74EC5832-1498-445A-97D0-326376B802E7}">
      <dsp:nvSpPr>
        <dsp:cNvPr id="0" name=""/>
        <dsp:cNvSpPr/>
      </dsp:nvSpPr>
      <dsp:spPr>
        <a:xfrm rot="10800000">
          <a:off x="0" y="2942339"/>
          <a:ext cx="6984776" cy="742792"/>
        </a:xfrm>
        <a:prstGeom prst="upArrowCallout">
          <a:avLst/>
        </a:prstGeom>
        <a:solidFill>
          <a:schemeClr val="accent5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 dirty="0"/>
            <a:t>Cíle a opatření (konkrétní formulace, jejichž naplněním se přiblížíme k vizi)</a:t>
          </a:r>
        </a:p>
      </dsp:txBody>
      <dsp:txXfrm rot="10800000">
        <a:off x="0" y="2942339"/>
        <a:ext cx="6984776" cy="482644"/>
      </dsp:txXfrm>
    </dsp:sp>
    <dsp:sp modelId="{E3DB0D49-B241-4C26-999A-972F11B1C08D}">
      <dsp:nvSpPr>
        <dsp:cNvPr id="0" name=""/>
        <dsp:cNvSpPr/>
      </dsp:nvSpPr>
      <dsp:spPr>
        <a:xfrm rot="10800000">
          <a:off x="0" y="2206792"/>
          <a:ext cx="6984776" cy="742792"/>
        </a:xfrm>
        <a:prstGeom prst="upArrowCallout">
          <a:avLst/>
        </a:prstGeom>
        <a:solidFill>
          <a:schemeClr val="accent5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 dirty="0"/>
            <a:t>Priority (souhrnné oblasti, na které se zaměříme)</a:t>
          </a:r>
        </a:p>
      </dsp:txBody>
      <dsp:txXfrm rot="10800000">
        <a:off x="0" y="2206792"/>
        <a:ext cx="6984776" cy="482644"/>
      </dsp:txXfrm>
    </dsp:sp>
    <dsp:sp modelId="{A3F5FAB8-5864-4B7B-85E8-32EA44146F9C}">
      <dsp:nvSpPr>
        <dsp:cNvPr id="0" name=""/>
        <dsp:cNvSpPr/>
      </dsp:nvSpPr>
      <dsp:spPr>
        <a:xfrm rot="10800000">
          <a:off x="0" y="1471244"/>
          <a:ext cx="6984776" cy="742792"/>
        </a:xfrm>
        <a:prstGeom prst="upArrowCallout">
          <a:avLst/>
        </a:prstGeom>
        <a:solidFill>
          <a:schemeClr val="accent5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Vize (kam směřujeme)</a:t>
          </a:r>
        </a:p>
      </dsp:txBody>
      <dsp:txXfrm rot="10800000">
        <a:off x="0" y="1471244"/>
        <a:ext cx="6984776" cy="482644"/>
      </dsp:txXfrm>
    </dsp:sp>
    <dsp:sp modelId="{B42014B5-911D-477B-AC1A-0939BD6F846D}">
      <dsp:nvSpPr>
        <dsp:cNvPr id="0" name=""/>
        <dsp:cNvSpPr/>
      </dsp:nvSpPr>
      <dsp:spPr>
        <a:xfrm rot="10800000">
          <a:off x="0" y="735696"/>
          <a:ext cx="6984776" cy="742792"/>
        </a:xfrm>
        <a:prstGeom prst="upArrowCallout">
          <a:avLst/>
        </a:prstGeom>
        <a:solidFill>
          <a:schemeClr val="accent5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Mise (kdo jsme)</a:t>
          </a:r>
        </a:p>
      </dsp:txBody>
      <dsp:txXfrm rot="10800000">
        <a:off x="0" y="735696"/>
        <a:ext cx="6984776" cy="482644"/>
      </dsp:txXfrm>
    </dsp:sp>
    <dsp:sp modelId="{5FD9C5E7-E094-4181-B068-A367DB978C4A}">
      <dsp:nvSpPr>
        <dsp:cNvPr id="0" name=""/>
        <dsp:cNvSpPr/>
      </dsp:nvSpPr>
      <dsp:spPr>
        <a:xfrm rot="10800000">
          <a:off x="0" y="148"/>
          <a:ext cx="6984776" cy="742792"/>
        </a:xfrm>
        <a:prstGeom prst="upArrowCallout">
          <a:avLst/>
        </a:prstGeom>
        <a:solidFill>
          <a:schemeClr val="accent5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 dirty="0"/>
            <a:t>Analýza současného stavu, SWOT (kde jsme teď)</a:t>
          </a:r>
        </a:p>
      </dsp:txBody>
      <dsp:txXfrm rot="10800000">
        <a:off x="0" y="148"/>
        <a:ext cx="6984776" cy="4826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DE5F4F-8A88-4D93-B33D-39AE324571BB}">
      <dsp:nvSpPr>
        <dsp:cNvPr id="0" name=""/>
        <dsp:cNvSpPr/>
      </dsp:nvSpPr>
      <dsp:spPr>
        <a:xfrm>
          <a:off x="5778762" y="4977614"/>
          <a:ext cx="23392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33928" y="45720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head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5889878" y="5017486"/>
        <a:ext cx="11696" cy="11696"/>
      </dsp:txXfrm>
    </dsp:sp>
    <dsp:sp modelId="{2BD2EC1B-E423-41F9-B195-8E98B0099B3B}">
      <dsp:nvSpPr>
        <dsp:cNvPr id="0" name=""/>
        <dsp:cNvSpPr/>
      </dsp:nvSpPr>
      <dsp:spPr>
        <a:xfrm>
          <a:off x="4385777" y="4830111"/>
          <a:ext cx="232164" cy="1932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6082" y="0"/>
              </a:lnTo>
              <a:lnTo>
                <a:pt x="116082" y="193223"/>
              </a:lnTo>
              <a:lnTo>
                <a:pt x="232164" y="193223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head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4494308" y="4919171"/>
        <a:ext cx="15102" cy="15102"/>
      </dsp:txXfrm>
    </dsp:sp>
    <dsp:sp modelId="{65B469A7-9474-46A1-9347-523BB19D098F}">
      <dsp:nvSpPr>
        <dsp:cNvPr id="0" name=""/>
        <dsp:cNvSpPr/>
      </dsp:nvSpPr>
      <dsp:spPr>
        <a:xfrm>
          <a:off x="5778762" y="4563198"/>
          <a:ext cx="23392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16964" y="45720"/>
              </a:lnTo>
              <a:lnTo>
                <a:pt x="116964" y="48494"/>
              </a:lnTo>
              <a:lnTo>
                <a:pt x="233928" y="48494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head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5889878" y="4603069"/>
        <a:ext cx="11697" cy="11697"/>
      </dsp:txXfrm>
    </dsp:sp>
    <dsp:sp modelId="{7330CBB1-5625-47CD-B407-29B1C40917DD}">
      <dsp:nvSpPr>
        <dsp:cNvPr id="0" name=""/>
        <dsp:cNvSpPr/>
      </dsp:nvSpPr>
      <dsp:spPr>
        <a:xfrm>
          <a:off x="4385777" y="4608918"/>
          <a:ext cx="232164" cy="221193"/>
        </a:xfrm>
        <a:custGeom>
          <a:avLst/>
          <a:gdLst/>
          <a:ahLst/>
          <a:cxnLst/>
          <a:rect l="0" t="0" r="0" b="0"/>
          <a:pathLst>
            <a:path>
              <a:moveTo>
                <a:pt x="0" y="221193"/>
              </a:moveTo>
              <a:lnTo>
                <a:pt x="116082" y="221193"/>
              </a:lnTo>
              <a:lnTo>
                <a:pt x="116082" y="0"/>
              </a:lnTo>
              <a:lnTo>
                <a:pt x="232164" y="0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head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4493842" y="4711498"/>
        <a:ext cx="16033" cy="16033"/>
      </dsp:txXfrm>
    </dsp:sp>
    <dsp:sp modelId="{9E9966C7-B98D-4E66-B968-B2715CD311D0}">
      <dsp:nvSpPr>
        <dsp:cNvPr id="0" name=""/>
        <dsp:cNvSpPr/>
      </dsp:nvSpPr>
      <dsp:spPr>
        <a:xfrm>
          <a:off x="2992792" y="4384950"/>
          <a:ext cx="232164" cy="4451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6082" y="0"/>
              </a:lnTo>
              <a:lnTo>
                <a:pt x="116082" y="445160"/>
              </a:lnTo>
              <a:lnTo>
                <a:pt x="232164" y="445160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head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3096322" y="4594979"/>
        <a:ext cx="25103" cy="25103"/>
      </dsp:txXfrm>
    </dsp:sp>
    <dsp:sp modelId="{8A1B0AF3-EBE3-4D1A-9559-C15D24E4EFF3}">
      <dsp:nvSpPr>
        <dsp:cNvPr id="0" name=""/>
        <dsp:cNvSpPr/>
      </dsp:nvSpPr>
      <dsp:spPr>
        <a:xfrm>
          <a:off x="5778762" y="4120812"/>
          <a:ext cx="23392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16964" y="45720"/>
              </a:lnTo>
              <a:lnTo>
                <a:pt x="116964" y="48494"/>
              </a:lnTo>
              <a:lnTo>
                <a:pt x="233928" y="48494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head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5889878" y="4160683"/>
        <a:ext cx="11697" cy="11697"/>
      </dsp:txXfrm>
    </dsp:sp>
    <dsp:sp modelId="{EE3D6874-9FCF-4B07-A847-DB7D9C957A8C}">
      <dsp:nvSpPr>
        <dsp:cNvPr id="0" name=""/>
        <dsp:cNvSpPr/>
      </dsp:nvSpPr>
      <dsp:spPr>
        <a:xfrm>
          <a:off x="4385777" y="3945339"/>
          <a:ext cx="232164" cy="2211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6082" y="0"/>
              </a:lnTo>
              <a:lnTo>
                <a:pt x="116082" y="221193"/>
              </a:lnTo>
              <a:lnTo>
                <a:pt x="232164" y="221193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head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4493842" y="4047919"/>
        <a:ext cx="16033" cy="16033"/>
      </dsp:txXfrm>
    </dsp:sp>
    <dsp:sp modelId="{838854CF-EE5E-4C5C-9B86-B0624B9F3053}">
      <dsp:nvSpPr>
        <dsp:cNvPr id="0" name=""/>
        <dsp:cNvSpPr/>
      </dsp:nvSpPr>
      <dsp:spPr>
        <a:xfrm>
          <a:off x="5778762" y="3678426"/>
          <a:ext cx="23392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16964" y="45720"/>
              </a:lnTo>
              <a:lnTo>
                <a:pt x="116964" y="48494"/>
              </a:lnTo>
              <a:lnTo>
                <a:pt x="233928" y="48494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head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5889878" y="3718297"/>
        <a:ext cx="11697" cy="11697"/>
      </dsp:txXfrm>
    </dsp:sp>
    <dsp:sp modelId="{88D233E6-AFDE-4F1C-8D51-3B6C3BBFE60A}">
      <dsp:nvSpPr>
        <dsp:cNvPr id="0" name=""/>
        <dsp:cNvSpPr/>
      </dsp:nvSpPr>
      <dsp:spPr>
        <a:xfrm>
          <a:off x="4385777" y="3724146"/>
          <a:ext cx="232164" cy="221193"/>
        </a:xfrm>
        <a:custGeom>
          <a:avLst/>
          <a:gdLst/>
          <a:ahLst/>
          <a:cxnLst/>
          <a:rect l="0" t="0" r="0" b="0"/>
          <a:pathLst>
            <a:path>
              <a:moveTo>
                <a:pt x="0" y="221193"/>
              </a:moveTo>
              <a:lnTo>
                <a:pt x="116082" y="221193"/>
              </a:lnTo>
              <a:lnTo>
                <a:pt x="116082" y="0"/>
              </a:lnTo>
              <a:lnTo>
                <a:pt x="232164" y="0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head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4493842" y="3826726"/>
        <a:ext cx="16033" cy="16033"/>
      </dsp:txXfrm>
    </dsp:sp>
    <dsp:sp modelId="{8ADD098A-D10D-4469-8984-9010095A1E81}">
      <dsp:nvSpPr>
        <dsp:cNvPr id="0" name=""/>
        <dsp:cNvSpPr/>
      </dsp:nvSpPr>
      <dsp:spPr>
        <a:xfrm>
          <a:off x="2992792" y="3945339"/>
          <a:ext cx="232164" cy="439611"/>
        </a:xfrm>
        <a:custGeom>
          <a:avLst/>
          <a:gdLst/>
          <a:ahLst/>
          <a:cxnLst/>
          <a:rect l="0" t="0" r="0" b="0"/>
          <a:pathLst>
            <a:path>
              <a:moveTo>
                <a:pt x="0" y="439611"/>
              </a:moveTo>
              <a:lnTo>
                <a:pt x="116082" y="439611"/>
              </a:lnTo>
              <a:lnTo>
                <a:pt x="116082" y="0"/>
              </a:lnTo>
              <a:lnTo>
                <a:pt x="232164" y="0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head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3096445" y="4152716"/>
        <a:ext cx="24857" cy="24857"/>
      </dsp:txXfrm>
    </dsp:sp>
    <dsp:sp modelId="{317CC671-DC2D-45F5-89DD-4B901D9A65F0}">
      <dsp:nvSpPr>
        <dsp:cNvPr id="0" name=""/>
        <dsp:cNvSpPr/>
      </dsp:nvSpPr>
      <dsp:spPr>
        <a:xfrm>
          <a:off x="1599807" y="2615406"/>
          <a:ext cx="232164" cy="17695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6082" y="0"/>
              </a:lnTo>
              <a:lnTo>
                <a:pt x="116082" y="1769544"/>
              </a:lnTo>
              <a:lnTo>
                <a:pt x="232164" y="1769544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head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600" kern="1200"/>
        </a:p>
      </dsp:txBody>
      <dsp:txXfrm>
        <a:off x="1671271" y="3455560"/>
        <a:ext cx="89235" cy="89235"/>
      </dsp:txXfrm>
    </dsp:sp>
    <dsp:sp modelId="{7E3849E0-9DC6-4736-90B5-B31C4DB9E23F}">
      <dsp:nvSpPr>
        <dsp:cNvPr id="0" name=""/>
        <dsp:cNvSpPr/>
      </dsp:nvSpPr>
      <dsp:spPr>
        <a:xfrm>
          <a:off x="5778762" y="3236040"/>
          <a:ext cx="23216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32164" y="45720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head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5889040" y="3275956"/>
        <a:ext cx="11608" cy="11608"/>
      </dsp:txXfrm>
    </dsp:sp>
    <dsp:sp modelId="{3F44F901-8672-4061-A0DA-EA1D4442A139}">
      <dsp:nvSpPr>
        <dsp:cNvPr id="0" name=""/>
        <dsp:cNvSpPr/>
      </dsp:nvSpPr>
      <dsp:spPr>
        <a:xfrm>
          <a:off x="4385777" y="3060567"/>
          <a:ext cx="232164" cy="2211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6082" y="0"/>
              </a:lnTo>
              <a:lnTo>
                <a:pt x="116082" y="221193"/>
              </a:lnTo>
              <a:lnTo>
                <a:pt x="232164" y="221193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head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4493842" y="3163147"/>
        <a:ext cx="16033" cy="16033"/>
      </dsp:txXfrm>
    </dsp:sp>
    <dsp:sp modelId="{2095B5D1-1D51-496D-AEEA-A68D88A34A2F}">
      <dsp:nvSpPr>
        <dsp:cNvPr id="0" name=""/>
        <dsp:cNvSpPr/>
      </dsp:nvSpPr>
      <dsp:spPr>
        <a:xfrm>
          <a:off x="5778762" y="2793654"/>
          <a:ext cx="23216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32164" y="45720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head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5889040" y="2833570"/>
        <a:ext cx="11608" cy="11608"/>
      </dsp:txXfrm>
    </dsp:sp>
    <dsp:sp modelId="{D2DD1726-C8EA-4420-8F5A-6B921701F8B5}">
      <dsp:nvSpPr>
        <dsp:cNvPr id="0" name=""/>
        <dsp:cNvSpPr/>
      </dsp:nvSpPr>
      <dsp:spPr>
        <a:xfrm>
          <a:off x="4385777" y="2839374"/>
          <a:ext cx="232164" cy="221193"/>
        </a:xfrm>
        <a:custGeom>
          <a:avLst/>
          <a:gdLst/>
          <a:ahLst/>
          <a:cxnLst/>
          <a:rect l="0" t="0" r="0" b="0"/>
          <a:pathLst>
            <a:path>
              <a:moveTo>
                <a:pt x="0" y="221193"/>
              </a:moveTo>
              <a:lnTo>
                <a:pt x="116082" y="221193"/>
              </a:lnTo>
              <a:lnTo>
                <a:pt x="116082" y="0"/>
              </a:lnTo>
              <a:lnTo>
                <a:pt x="232164" y="0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head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4493842" y="2941954"/>
        <a:ext cx="16033" cy="16033"/>
      </dsp:txXfrm>
    </dsp:sp>
    <dsp:sp modelId="{0695936E-A78E-4DD9-9EF8-4C05C4C9B051}">
      <dsp:nvSpPr>
        <dsp:cNvPr id="0" name=""/>
        <dsp:cNvSpPr/>
      </dsp:nvSpPr>
      <dsp:spPr>
        <a:xfrm>
          <a:off x="2992792" y="2615406"/>
          <a:ext cx="232164" cy="4451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6082" y="0"/>
              </a:lnTo>
              <a:lnTo>
                <a:pt x="116082" y="445160"/>
              </a:lnTo>
              <a:lnTo>
                <a:pt x="232164" y="445160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head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3096322" y="2825435"/>
        <a:ext cx="25103" cy="25103"/>
      </dsp:txXfrm>
    </dsp:sp>
    <dsp:sp modelId="{89A808E8-61B0-4C71-A5B4-7F142BDF1063}">
      <dsp:nvSpPr>
        <dsp:cNvPr id="0" name=""/>
        <dsp:cNvSpPr/>
      </dsp:nvSpPr>
      <dsp:spPr>
        <a:xfrm>
          <a:off x="5778762" y="2351268"/>
          <a:ext cx="23216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32164" y="45720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head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5889040" y="2391184"/>
        <a:ext cx="11608" cy="11608"/>
      </dsp:txXfrm>
    </dsp:sp>
    <dsp:sp modelId="{179B8070-E261-4AC5-B8F6-36D62BD61810}">
      <dsp:nvSpPr>
        <dsp:cNvPr id="0" name=""/>
        <dsp:cNvSpPr/>
      </dsp:nvSpPr>
      <dsp:spPr>
        <a:xfrm>
          <a:off x="4385777" y="2175795"/>
          <a:ext cx="232164" cy="2211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6082" y="0"/>
              </a:lnTo>
              <a:lnTo>
                <a:pt x="116082" y="221193"/>
              </a:lnTo>
              <a:lnTo>
                <a:pt x="232164" y="221193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head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4493842" y="2278374"/>
        <a:ext cx="16033" cy="16033"/>
      </dsp:txXfrm>
    </dsp:sp>
    <dsp:sp modelId="{ECFD9A21-7733-4B56-8894-C8846F9FEF88}">
      <dsp:nvSpPr>
        <dsp:cNvPr id="0" name=""/>
        <dsp:cNvSpPr/>
      </dsp:nvSpPr>
      <dsp:spPr>
        <a:xfrm>
          <a:off x="5778762" y="1908882"/>
          <a:ext cx="23216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32164" y="45720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head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5889040" y="1948798"/>
        <a:ext cx="11608" cy="11608"/>
      </dsp:txXfrm>
    </dsp:sp>
    <dsp:sp modelId="{92B2060D-BD2E-45E2-A868-C94520B704FE}">
      <dsp:nvSpPr>
        <dsp:cNvPr id="0" name=""/>
        <dsp:cNvSpPr/>
      </dsp:nvSpPr>
      <dsp:spPr>
        <a:xfrm>
          <a:off x="4385777" y="1954602"/>
          <a:ext cx="232164" cy="221193"/>
        </a:xfrm>
        <a:custGeom>
          <a:avLst/>
          <a:gdLst/>
          <a:ahLst/>
          <a:cxnLst/>
          <a:rect l="0" t="0" r="0" b="0"/>
          <a:pathLst>
            <a:path>
              <a:moveTo>
                <a:pt x="0" y="221193"/>
              </a:moveTo>
              <a:lnTo>
                <a:pt x="116082" y="221193"/>
              </a:lnTo>
              <a:lnTo>
                <a:pt x="116082" y="0"/>
              </a:lnTo>
              <a:lnTo>
                <a:pt x="232164" y="0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head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4493842" y="2057181"/>
        <a:ext cx="16033" cy="16033"/>
      </dsp:txXfrm>
    </dsp:sp>
    <dsp:sp modelId="{9B791EE2-04EC-4B1E-88C1-8423A01CDEDA}">
      <dsp:nvSpPr>
        <dsp:cNvPr id="0" name=""/>
        <dsp:cNvSpPr/>
      </dsp:nvSpPr>
      <dsp:spPr>
        <a:xfrm>
          <a:off x="2992792" y="2175795"/>
          <a:ext cx="232164" cy="439611"/>
        </a:xfrm>
        <a:custGeom>
          <a:avLst/>
          <a:gdLst/>
          <a:ahLst/>
          <a:cxnLst/>
          <a:rect l="0" t="0" r="0" b="0"/>
          <a:pathLst>
            <a:path>
              <a:moveTo>
                <a:pt x="0" y="439611"/>
              </a:moveTo>
              <a:lnTo>
                <a:pt x="116082" y="439611"/>
              </a:lnTo>
              <a:lnTo>
                <a:pt x="116082" y="0"/>
              </a:lnTo>
              <a:lnTo>
                <a:pt x="232164" y="0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head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3096445" y="2383172"/>
        <a:ext cx="24857" cy="24857"/>
      </dsp:txXfrm>
    </dsp:sp>
    <dsp:sp modelId="{D5B7B54C-95D6-42C4-A8E8-143E173EFD0C}">
      <dsp:nvSpPr>
        <dsp:cNvPr id="0" name=""/>
        <dsp:cNvSpPr/>
      </dsp:nvSpPr>
      <dsp:spPr>
        <a:xfrm>
          <a:off x="1599807" y="2569686"/>
          <a:ext cx="23216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32164" y="45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1710085" y="2609602"/>
        <a:ext cx="11608" cy="11608"/>
      </dsp:txXfrm>
    </dsp:sp>
    <dsp:sp modelId="{1FCDC7E7-127E-4489-9320-227625952BAB}">
      <dsp:nvSpPr>
        <dsp:cNvPr id="0" name=""/>
        <dsp:cNvSpPr/>
      </dsp:nvSpPr>
      <dsp:spPr>
        <a:xfrm>
          <a:off x="5750798" y="1447852"/>
          <a:ext cx="26012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60128" y="45720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head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5874359" y="1487068"/>
        <a:ext cx="13006" cy="13006"/>
      </dsp:txXfrm>
    </dsp:sp>
    <dsp:sp modelId="{53DCEDA1-186E-442D-AEBA-371B65F958E1}">
      <dsp:nvSpPr>
        <dsp:cNvPr id="0" name=""/>
        <dsp:cNvSpPr/>
      </dsp:nvSpPr>
      <dsp:spPr>
        <a:xfrm>
          <a:off x="4385777" y="1291023"/>
          <a:ext cx="204200" cy="2025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2100" y="0"/>
              </a:lnTo>
              <a:lnTo>
                <a:pt x="102100" y="202549"/>
              </a:lnTo>
              <a:lnTo>
                <a:pt x="204200" y="202549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head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4480686" y="1385107"/>
        <a:ext cx="14380" cy="14380"/>
      </dsp:txXfrm>
    </dsp:sp>
    <dsp:sp modelId="{686AB2E7-AA41-4E35-9413-B61F897B45CD}">
      <dsp:nvSpPr>
        <dsp:cNvPr id="0" name=""/>
        <dsp:cNvSpPr/>
      </dsp:nvSpPr>
      <dsp:spPr>
        <a:xfrm>
          <a:off x="5750798" y="1005466"/>
          <a:ext cx="26012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60128" y="45720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head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5874359" y="1044682"/>
        <a:ext cx="13006" cy="13006"/>
      </dsp:txXfrm>
    </dsp:sp>
    <dsp:sp modelId="{3A5F703A-10DF-45CE-8870-4A23E49942AD}">
      <dsp:nvSpPr>
        <dsp:cNvPr id="0" name=""/>
        <dsp:cNvSpPr/>
      </dsp:nvSpPr>
      <dsp:spPr>
        <a:xfrm>
          <a:off x="4385777" y="1051186"/>
          <a:ext cx="204200" cy="239836"/>
        </a:xfrm>
        <a:custGeom>
          <a:avLst/>
          <a:gdLst/>
          <a:ahLst/>
          <a:cxnLst/>
          <a:rect l="0" t="0" r="0" b="0"/>
          <a:pathLst>
            <a:path>
              <a:moveTo>
                <a:pt x="0" y="239836"/>
              </a:moveTo>
              <a:lnTo>
                <a:pt x="102100" y="239836"/>
              </a:lnTo>
              <a:lnTo>
                <a:pt x="102100" y="0"/>
              </a:lnTo>
              <a:lnTo>
                <a:pt x="204200" y="0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head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4480002" y="1163229"/>
        <a:ext cx="15749" cy="15749"/>
      </dsp:txXfrm>
    </dsp:sp>
    <dsp:sp modelId="{5C812BCA-7F90-46BE-9246-4824E561B022}">
      <dsp:nvSpPr>
        <dsp:cNvPr id="0" name=""/>
        <dsp:cNvSpPr/>
      </dsp:nvSpPr>
      <dsp:spPr>
        <a:xfrm>
          <a:off x="2992792" y="845862"/>
          <a:ext cx="232164" cy="4451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6082" y="0"/>
              </a:lnTo>
              <a:lnTo>
                <a:pt x="116082" y="445160"/>
              </a:lnTo>
              <a:lnTo>
                <a:pt x="232164" y="445160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head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3096322" y="1055891"/>
        <a:ext cx="25103" cy="25103"/>
      </dsp:txXfrm>
    </dsp:sp>
    <dsp:sp modelId="{3041AECC-CFD4-41E3-85D0-80F048948521}">
      <dsp:nvSpPr>
        <dsp:cNvPr id="0" name=""/>
        <dsp:cNvSpPr/>
      </dsp:nvSpPr>
      <dsp:spPr>
        <a:xfrm>
          <a:off x="5750798" y="563080"/>
          <a:ext cx="26012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60128" y="45720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head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5874359" y="602296"/>
        <a:ext cx="13006" cy="13006"/>
      </dsp:txXfrm>
    </dsp:sp>
    <dsp:sp modelId="{6C00A21B-2275-4255-89E0-452D234C4C32}">
      <dsp:nvSpPr>
        <dsp:cNvPr id="0" name=""/>
        <dsp:cNvSpPr/>
      </dsp:nvSpPr>
      <dsp:spPr>
        <a:xfrm>
          <a:off x="4385777" y="406251"/>
          <a:ext cx="204200" cy="2025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2100" y="0"/>
              </a:lnTo>
              <a:lnTo>
                <a:pt x="102100" y="202549"/>
              </a:lnTo>
              <a:lnTo>
                <a:pt x="204200" y="202549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head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4480686" y="500335"/>
        <a:ext cx="14380" cy="14380"/>
      </dsp:txXfrm>
    </dsp:sp>
    <dsp:sp modelId="{69726E28-4C05-4F4B-85A7-64F63340BF39}">
      <dsp:nvSpPr>
        <dsp:cNvPr id="0" name=""/>
        <dsp:cNvSpPr/>
      </dsp:nvSpPr>
      <dsp:spPr>
        <a:xfrm>
          <a:off x="5759423" y="151034"/>
          <a:ext cx="25406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27034" y="45720"/>
              </a:lnTo>
              <a:lnTo>
                <a:pt x="127034" y="45960"/>
              </a:lnTo>
              <a:lnTo>
                <a:pt x="254068" y="45960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head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5880105" y="190403"/>
        <a:ext cx="12703" cy="12703"/>
      </dsp:txXfrm>
    </dsp:sp>
    <dsp:sp modelId="{EC68A308-08B0-432A-96B9-8ED11A782E7A}">
      <dsp:nvSpPr>
        <dsp:cNvPr id="0" name=""/>
        <dsp:cNvSpPr/>
      </dsp:nvSpPr>
      <dsp:spPr>
        <a:xfrm>
          <a:off x="4385777" y="196754"/>
          <a:ext cx="212824" cy="209496"/>
        </a:xfrm>
        <a:custGeom>
          <a:avLst/>
          <a:gdLst/>
          <a:ahLst/>
          <a:cxnLst/>
          <a:rect l="0" t="0" r="0" b="0"/>
          <a:pathLst>
            <a:path>
              <a:moveTo>
                <a:pt x="0" y="209496"/>
              </a:moveTo>
              <a:lnTo>
                <a:pt x="106412" y="209496"/>
              </a:lnTo>
              <a:lnTo>
                <a:pt x="106412" y="0"/>
              </a:lnTo>
              <a:lnTo>
                <a:pt x="212824" y="0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head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4484723" y="294037"/>
        <a:ext cx="14931" cy="14931"/>
      </dsp:txXfrm>
    </dsp:sp>
    <dsp:sp modelId="{8B63F1D2-9211-4A20-877F-5CA0CE5294A6}">
      <dsp:nvSpPr>
        <dsp:cNvPr id="0" name=""/>
        <dsp:cNvSpPr/>
      </dsp:nvSpPr>
      <dsp:spPr>
        <a:xfrm>
          <a:off x="2992792" y="406251"/>
          <a:ext cx="232164" cy="439611"/>
        </a:xfrm>
        <a:custGeom>
          <a:avLst/>
          <a:gdLst/>
          <a:ahLst/>
          <a:cxnLst/>
          <a:rect l="0" t="0" r="0" b="0"/>
          <a:pathLst>
            <a:path>
              <a:moveTo>
                <a:pt x="0" y="439611"/>
              </a:moveTo>
              <a:lnTo>
                <a:pt x="116082" y="439611"/>
              </a:lnTo>
              <a:lnTo>
                <a:pt x="116082" y="0"/>
              </a:lnTo>
              <a:lnTo>
                <a:pt x="232164" y="0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head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3096445" y="613627"/>
        <a:ext cx="24857" cy="24857"/>
      </dsp:txXfrm>
    </dsp:sp>
    <dsp:sp modelId="{C4A81FB8-CBA4-4578-BA2F-A14083144FB0}">
      <dsp:nvSpPr>
        <dsp:cNvPr id="0" name=""/>
        <dsp:cNvSpPr/>
      </dsp:nvSpPr>
      <dsp:spPr>
        <a:xfrm>
          <a:off x="1599807" y="845862"/>
          <a:ext cx="232164" cy="1769544"/>
        </a:xfrm>
        <a:custGeom>
          <a:avLst/>
          <a:gdLst/>
          <a:ahLst/>
          <a:cxnLst/>
          <a:rect l="0" t="0" r="0" b="0"/>
          <a:pathLst>
            <a:path>
              <a:moveTo>
                <a:pt x="0" y="1769544"/>
              </a:moveTo>
              <a:lnTo>
                <a:pt x="116082" y="1769544"/>
              </a:lnTo>
              <a:lnTo>
                <a:pt x="116082" y="0"/>
              </a:lnTo>
              <a:lnTo>
                <a:pt x="232164" y="0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head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600" kern="1200"/>
        </a:p>
      </dsp:txBody>
      <dsp:txXfrm>
        <a:off x="1671271" y="1686016"/>
        <a:ext cx="89235" cy="89235"/>
      </dsp:txXfrm>
    </dsp:sp>
    <dsp:sp modelId="{E318E994-3372-4149-924B-F6012B03987E}">
      <dsp:nvSpPr>
        <dsp:cNvPr id="0" name=""/>
        <dsp:cNvSpPr/>
      </dsp:nvSpPr>
      <dsp:spPr>
        <a:xfrm rot="16200000">
          <a:off x="-431354" y="2344429"/>
          <a:ext cx="3520368" cy="541954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1" kern="1200" baseline="0" dirty="0">
              <a:solidFill>
                <a:sysClr val="windowText" lastClr="000000"/>
              </a:solidFill>
            </a:rPr>
            <a:t>VIZE ROZVOJE ŠKOLY</a:t>
          </a:r>
        </a:p>
      </dsp:txBody>
      <dsp:txXfrm>
        <a:off x="-431354" y="2344429"/>
        <a:ext cx="3520368" cy="541954"/>
      </dsp:txXfrm>
    </dsp:sp>
    <dsp:sp modelId="{8F7D88B5-E5AB-49CD-B557-C32C9DB2B7C3}">
      <dsp:nvSpPr>
        <dsp:cNvPr id="0" name=""/>
        <dsp:cNvSpPr/>
      </dsp:nvSpPr>
      <dsp:spPr>
        <a:xfrm>
          <a:off x="1831971" y="668908"/>
          <a:ext cx="1160820" cy="353908"/>
        </a:xfrm>
        <a:prstGeom prst="rect">
          <a:avLst/>
        </a:prstGeom>
        <a:solidFill>
          <a:schemeClr val="bg2">
            <a:lumMod val="50000"/>
          </a:schemeClr>
        </a:solidFill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>
              <a:solidFill>
                <a:sysClr val="windowText" lastClr="000000"/>
              </a:solidFill>
            </a:rPr>
            <a:t>Prioritní oblast rozvoje 1</a:t>
          </a:r>
        </a:p>
      </dsp:txBody>
      <dsp:txXfrm>
        <a:off x="1831971" y="668908"/>
        <a:ext cx="1160820" cy="353908"/>
      </dsp:txXfrm>
    </dsp:sp>
    <dsp:sp modelId="{EB51B9DF-EC7E-4675-B9E9-197A79AAA01D}">
      <dsp:nvSpPr>
        <dsp:cNvPr id="0" name=""/>
        <dsp:cNvSpPr/>
      </dsp:nvSpPr>
      <dsp:spPr>
        <a:xfrm>
          <a:off x="3224956" y="229296"/>
          <a:ext cx="1160820" cy="353908"/>
        </a:xfrm>
        <a:prstGeom prst="rect">
          <a:avLst/>
        </a:prstGeom>
        <a:solidFill>
          <a:schemeClr val="bg2">
            <a:lumMod val="75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baseline="0">
              <a:solidFill>
                <a:sysClr val="windowText" lastClr="000000"/>
              </a:solidFill>
            </a:rPr>
            <a:t>Strategický cíl 1.1</a:t>
          </a:r>
        </a:p>
      </dsp:txBody>
      <dsp:txXfrm>
        <a:off x="3224956" y="229296"/>
        <a:ext cx="1160820" cy="353908"/>
      </dsp:txXfrm>
    </dsp:sp>
    <dsp:sp modelId="{B6746584-D071-499D-94EA-DEC4AAD8CFC6}">
      <dsp:nvSpPr>
        <dsp:cNvPr id="0" name=""/>
        <dsp:cNvSpPr/>
      </dsp:nvSpPr>
      <dsp:spPr>
        <a:xfrm>
          <a:off x="4598602" y="19800"/>
          <a:ext cx="1160820" cy="353908"/>
        </a:xfrm>
        <a:prstGeom prst="rect">
          <a:avLst/>
        </a:prstGeom>
        <a:solidFill>
          <a:schemeClr val="bg2">
            <a:lumMod val="9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baseline="0">
              <a:solidFill>
                <a:sysClr val="windowText" lastClr="000000"/>
              </a:solidFill>
            </a:rPr>
            <a:t>Opatření 1.1.1</a:t>
          </a:r>
        </a:p>
      </dsp:txBody>
      <dsp:txXfrm>
        <a:off x="4598602" y="19800"/>
        <a:ext cx="1160820" cy="353908"/>
      </dsp:txXfrm>
    </dsp:sp>
    <dsp:sp modelId="{0BBF1BEE-6B27-4241-B15B-09A3D8560DDA}">
      <dsp:nvSpPr>
        <dsp:cNvPr id="0" name=""/>
        <dsp:cNvSpPr/>
      </dsp:nvSpPr>
      <dsp:spPr>
        <a:xfrm>
          <a:off x="6013492" y="20040"/>
          <a:ext cx="1160820" cy="353908"/>
        </a:xfrm>
        <a:prstGeom prst="rect">
          <a:avLst/>
        </a:prstGeom>
        <a:solidFill>
          <a:schemeClr val="bg2"/>
        </a:solidFill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baseline="0">
              <a:solidFill>
                <a:sysClr val="windowText" lastClr="000000"/>
              </a:solidFill>
            </a:rPr>
            <a:t>Konkrétní aktivity</a:t>
          </a:r>
        </a:p>
      </dsp:txBody>
      <dsp:txXfrm>
        <a:off x="6013492" y="20040"/>
        <a:ext cx="1160820" cy="353908"/>
      </dsp:txXfrm>
    </dsp:sp>
    <dsp:sp modelId="{13CF4074-729E-4570-864A-6539256AAB1A}">
      <dsp:nvSpPr>
        <dsp:cNvPr id="0" name=""/>
        <dsp:cNvSpPr/>
      </dsp:nvSpPr>
      <dsp:spPr>
        <a:xfrm>
          <a:off x="4589977" y="431845"/>
          <a:ext cx="1160820" cy="353908"/>
        </a:xfrm>
        <a:prstGeom prst="rect">
          <a:avLst/>
        </a:prstGeom>
        <a:solidFill>
          <a:schemeClr val="bg2">
            <a:lumMod val="9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baseline="0">
              <a:solidFill>
                <a:sysClr val="windowText" lastClr="000000"/>
              </a:solidFill>
            </a:rPr>
            <a:t>Opatření 1.1.2</a:t>
          </a:r>
        </a:p>
      </dsp:txBody>
      <dsp:txXfrm>
        <a:off x="4589977" y="431845"/>
        <a:ext cx="1160820" cy="353908"/>
      </dsp:txXfrm>
    </dsp:sp>
    <dsp:sp modelId="{78C8A119-B5F3-4C65-B9B7-035305285E25}">
      <dsp:nvSpPr>
        <dsp:cNvPr id="0" name=""/>
        <dsp:cNvSpPr/>
      </dsp:nvSpPr>
      <dsp:spPr>
        <a:xfrm>
          <a:off x="6010926" y="431845"/>
          <a:ext cx="1160820" cy="353908"/>
        </a:xfrm>
        <a:prstGeom prst="rect">
          <a:avLst/>
        </a:prstGeom>
        <a:solidFill>
          <a:schemeClr val="bg2"/>
        </a:solidFill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baseline="0">
              <a:solidFill>
                <a:sysClr val="windowText" lastClr="000000"/>
              </a:solidFill>
            </a:rPr>
            <a:t>Konkrétní aktivity</a:t>
          </a:r>
        </a:p>
      </dsp:txBody>
      <dsp:txXfrm>
        <a:off x="6010926" y="431845"/>
        <a:ext cx="1160820" cy="353908"/>
      </dsp:txXfrm>
    </dsp:sp>
    <dsp:sp modelId="{C471DE6B-F02A-4A99-A018-75FB76213F2F}">
      <dsp:nvSpPr>
        <dsp:cNvPr id="0" name=""/>
        <dsp:cNvSpPr/>
      </dsp:nvSpPr>
      <dsp:spPr>
        <a:xfrm>
          <a:off x="3224956" y="1114068"/>
          <a:ext cx="1160820" cy="353908"/>
        </a:xfrm>
        <a:prstGeom prst="rect">
          <a:avLst/>
        </a:prstGeom>
        <a:solidFill>
          <a:schemeClr val="bg2">
            <a:lumMod val="75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baseline="0">
              <a:solidFill>
                <a:sysClr val="windowText" lastClr="000000"/>
              </a:solidFill>
            </a:rPr>
            <a:t>Strategický cíl 1.2</a:t>
          </a:r>
        </a:p>
      </dsp:txBody>
      <dsp:txXfrm>
        <a:off x="3224956" y="1114068"/>
        <a:ext cx="1160820" cy="353908"/>
      </dsp:txXfrm>
    </dsp:sp>
    <dsp:sp modelId="{ECF2DC17-67B7-4D1F-9B56-B5750904171E}">
      <dsp:nvSpPr>
        <dsp:cNvPr id="0" name=""/>
        <dsp:cNvSpPr/>
      </dsp:nvSpPr>
      <dsp:spPr>
        <a:xfrm>
          <a:off x="4589977" y="874231"/>
          <a:ext cx="1160820" cy="353908"/>
        </a:xfrm>
        <a:prstGeom prst="rect">
          <a:avLst/>
        </a:prstGeom>
        <a:solidFill>
          <a:schemeClr val="bg2">
            <a:lumMod val="9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baseline="0">
              <a:solidFill>
                <a:sysClr val="windowText" lastClr="000000"/>
              </a:solidFill>
            </a:rPr>
            <a:t>Opatření 1.2.1</a:t>
          </a:r>
        </a:p>
      </dsp:txBody>
      <dsp:txXfrm>
        <a:off x="4589977" y="874231"/>
        <a:ext cx="1160820" cy="353908"/>
      </dsp:txXfrm>
    </dsp:sp>
    <dsp:sp modelId="{A9BC5A90-4481-4C0F-9099-B61E32FAFEDE}">
      <dsp:nvSpPr>
        <dsp:cNvPr id="0" name=""/>
        <dsp:cNvSpPr/>
      </dsp:nvSpPr>
      <dsp:spPr>
        <a:xfrm>
          <a:off x="6010926" y="874231"/>
          <a:ext cx="1160820" cy="353908"/>
        </a:xfrm>
        <a:prstGeom prst="rect">
          <a:avLst/>
        </a:prstGeom>
        <a:solidFill>
          <a:schemeClr val="bg2"/>
        </a:solidFill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baseline="0">
              <a:solidFill>
                <a:sysClr val="windowText" lastClr="000000"/>
              </a:solidFill>
            </a:rPr>
            <a:t>Konkrétní aktivity</a:t>
          </a:r>
        </a:p>
      </dsp:txBody>
      <dsp:txXfrm>
        <a:off x="6010926" y="874231"/>
        <a:ext cx="1160820" cy="353908"/>
      </dsp:txXfrm>
    </dsp:sp>
    <dsp:sp modelId="{A9E8355C-98BB-4466-8E92-BBDBA91C1EE3}">
      <dsp:nvSpPr>
        <dsp:cNvPr id="0" name=""/>
        <dsp:cNvSpPr/>
      </dsp:nvSpPr>
      <dsp:spPr>
        <a:xfrm>
          <a:off x="4589977" y="1316617"/>
          <a:ext cx="1160820" cy="353908"/>
        </a:xfrm>
        <a:prstGeom prst="rect">
          <a:avLst/>
        </a:prstGeom>
        <a:solidFill>
          <a:schemeClr val="bg2">
            <a:lumMod val="9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baseline="0">
              <a:solidFill>
                <a:sysClr val="windowText" lastClr="000000"/>
              </a:solidFill>
            </a:rPr>
            <a:t>Opatření 1.2.2</a:t>
          </a:r>
        </a:p>
      </dsp:txBody>
      <dsp:txXfrm>
        <a:off x="4589977" y="1316617"/>
        <a:ext cx="1160820" cy="353908"/>
      </dsp:txXfrm>
    </dsp:sp>
    <dsp:sp modelId="{6721F16B-0B75-4161-A9A0-DBCFA2B7DA0E}">
      <dsp:nvSpPr>
        <dsp:cNvPr id="0" name=""/>
        <dsp:cNvSpPr/>
      </dsp:nvSpPr>
      <dsp:spPr>
        <a:xfrm>
          <a:off x="6010926" y="1316617"/>
          <a:ext cx="1160820" cy="353908"/>
        </a:xfrm>
        <a:prstGeom prst="rect">
          <a:avLst/>
        </a:prstGeom>
        <a:solidFill>
          <a:schemeClr val="bg2"/>
        </a:solidFill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baseline="0">
              <a:solidFill>
                <a:sysClr val="windowText" lastClr="000000"/>
              </a:solidFill>
            </a:rPr>
            <a:t>Konkrétní aktivity</a:t>
          </a:r>
        </a:p>
      </dsp:txBody>
      <dsp:txXfrm>
        <a:off x="6010926" y="1316617"/>
        <a:ext cx="1160820" cy="353908"/>
      </dsp:txXfrm>
    </dsp:sp>
    <dsp:sp modelId="{873FB030-50F9-4DFC-A1BA-409512EF3B41}">
      <dsp:nvSpPr>
        <dsp:cNvPr id="0" name=""/>
        <dsp:cNvSpPr/>
      </dsp:nvSpPr>
      <dsp:spPr>
        <a:xfrm>
          <a:off x="1831971" y="2438452"/>
          <a:ext cx="1160820" cy="353908"/>
        </a:xfrm>
        <a:prstGeom prst="rect">
          <a:avLst/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>
              <a:solidFill>
                <a:sysClr val="windowText" lastClr="000000"/>
              </a:solidFill>
            </a:rPr>
            <a:t>Prioritní oblast rozvoje 2</a:t>
          </a:r>
        </a:p>
      </dsp:txBody>
      <dsp:txXfrm>
        <a:off x="1831971" y="2438452"/>
        <a:ext cx="1160820" cy="353908"/>
      </dsp:txXfrm>
    </dsp:sp>
    <dsp:sp modelId="{24F994B9-9CA3-46E9-BDDC-ABAC711DD3BA}">
      <dsp:nvSpPr>
        <dsp:cNvPr id="0" name=""/>
        <dsp:cNvSpPr/>
      </dsp:nvSpPr>
      <dsp:spPr>
        <a:xfrm>
          <a:off x="3224956" y="1998840"/>
          <a:ext cx="1160820" cy="353908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baseline="0">
              <a:solidFill>
                <a:sysClr val="windowText" lastClr="000000"/>
              </a:solidFill>
            </a:rPr>
            <a:t>Strategický cíl 2.1</a:t>
          </a:r>
        </a:p>
      </dsp:txBody>
      <dsp:txXfrm>
        <a:off x="3224956" y="1998840"/>
        <a:ext cx="1160820" cy="353908"/>
      </dsp:txXfrm>
    </dsp:sp>
    <dsp:sp modelId="{7DA6933F-D901-4CE8-959B-F73E03BE34B9}">
      <dsp:nvSpPr>
        <dsp:cNvPr id="0" name=""/>
        <dsp:cNvSpPr/>
      </dsp:nvSpPr>
      <dsp:spPr>
        <a:xfrm>
          <a:off x="4617941" y="1777647"/>
          <a:ext cx="1160820" cy="353908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baseline="0">
              <a:solidFill>
                <a:sysClr val="windowText" lastClr="000000"/>
              </a:solidFill>
            </a:rPr>
            <a:t>Opatření 2.1.1</a:t>
          </a:r>
        </a:p>
      </dsp:txBody>
      <dsp:txXfrm>
        <a:off x="4617941" y="1777647"/>
        <a:ext cx="1160820" cy="353908"/>
      </dsp:txXfrm>
    </dsp:sp>
    <dsp:sp modelId="{122624F4-0E9B-4A19-ADE2-54F358A926E8}">
      <dsp:nvSpPr>
        <dsp:cNvPr id="0" name=""/>
        <dsp:cNvSpPr/>
      </dsp:nvSpPr>
      <dsp:spPr>
        <a:xfrm>
          <a:off x="6010926" y="1777647"/>
          <a:ext cx="1160820" cy="353908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baseline="0">
              <a:solidFill>
                <a:sysClr val="windowText" lastClr="000000"/>
              </a:solidFill>
            </a:rPr>
            <a:t>Konkrétní aktivity</a:t>
          </a:r>
        </a:p>
      </dsp:txBody>
      <dsp:txXfrm>
        <a:off x="6010926" y="1777647"/>
        <a:ext cx="1160820" cy="353908"/>
      </dsp:txXfrm>
    </dsp:sp>
    <dsp:sp modelId="{741D751C-633E-4318-8E9B-6F2F45183E4C}">
      <dsp:nvSpPr>
        <dsp:cNvPr id="0" name=""/>
        <dsp:cNvSpPr/>
      </dsp:nvSpPr>
      <dsp:spPr>
        <a:xfrm>
          <a:off x="4617941" y="2220033"/>
          <a:ext cx="1160820" cy="353908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baseline="0">
              <a:solidFill>
                <a:sysClr val="windowText" lastClr="000000"/>
              </a:solidFill>
            </a:rPr>
            <a:t>Opatření 2.1.2</a:t>
          </a:r>
        </a:p>
      </dsp:txBody>
      <dsp:txXfrm>
        <a:off x="4617941" y="2220033"/>
        <a:ext cx="1160820" cy="353908"/>
      </dsp:txXfrm>
    </dsp:sp>
    <dsp:sp modelId="{5436C630-8B85-4C77-8185-F3816920B186}">
      <dsp:nvSpPr>
        <dsp:cNvPr id="0" name=""/>
        <dsp:cNvSpPr/>
      </dsp:nvSpPr>
      <dsp:spPr>
        <a:xfrm>
          <a:off x="6010926" y="2220033"/>
          <a:ext cx="1160820" cy="353908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baseline="0">
              <a:solidFill>
                <a:sysClr val="windowText" lastClr="000000"/>
              </a:solidFill>
            </a:rPr>
            <a:t>Konkrétní aktivity</a:t>
          </a:r>
        </a:p>
      </dsp:txBody>
      <dsp:txXfrm>
        <a:off x="6010926" y="2220033"/>
        <a:ext cx="1160820" cy="353908"/>
      </dsp:txXfrm>
    </dsp:sp>
    <dsp:sp modelId="{97CE89E9-DE23-42D0-BAAE-3F6FEA89558E}">
      <dsp:nvSpPr>
        <dsp:cNvPr id="0" name=""/>
        <dsp:cNvSpPr/>
      </dsp:nvSpPr>
      <dsp:spPr>
        <a:xfrm>
          <a:off x="3224956" y="2883612"/>
          <a:ext cx="1160820" cy="353908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baseline="0">
              <a:solidFill>
                <a:sysClr val="windowText" lastClr="000000"/>
              </a:solidFill>
            </a:rPr>
            <a:t>Strategický cíl 2.2</a:t>
          </a:r>
        </a:p>
      </dsp:txBody>
      <dsp:txXfrm>
        <a:off x="3224956" y="2883612"/>
        <a:ext cx="1160820" cy="353908"/>
      </dsp:txXfrm>
    </dsp:sp>
    <dsp:sp modelId="{F02FA44A-2F2C-4B76-81C6-66250C8EE4A8}">
      <dsp:nvSpPr>
        <dsp:cNvPr id="0" name=""/>
        <dsp:cNvSpPr/>
      </dsp:nvSpPr>
      <dsp:spPr>
        <a:xfrm>
          <a:off x="4617941" y="2662419"/>
          <a:ext cx="1160820" cy="353908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baseline="0">
              <a:solidFill>
                <a:sysClr val="windowText" lastClr="000000"/>
              </a:solidFill>
            </a:rPr>
            <a:t>Opatření 2.2.1</a:t>
          </a:r>
        </a:p>
      </dsp:txBody>
      <dsp:txXfrm>
        <a:off x="4617941" y="2662419"/>
        <a:ext cx="1160820" cy="353908"/>
      </dsp:txXfrm>
    </dsp:sp>
    <dsp:sp modelId="{D8658746-0992-48CB-A120-17715D7EF518}">
      <dsp:nvSpPr>
        <dsp:cNvPr id="0" name=""/>
        <dsp:cNvSpPr/>
      </dsp:nvSpPr>
      <dsp:spPr>
        <a:xfrm>
          <a:off x="6010926" y="2662419"/>
          <a:ext cx="1160820" cy="353908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baseline="0">
              <a:solidFill>
                <a:sysClr val="windowText" lastClr="000000"/>
              </a:solidFill>
            </a:rPr>
            <a:t>Konkrétní aktivity</a:t>
          </a:r>
        </a:p>
      </dsp:txBody>
      <dsp:txXfrm>
        <a:off x="6010926" y="2662419"/>
        <a:ext cx="1160820" cy="353908"/>
      </dsp:txXfrm>
    </dsp:sp>
    <dsp:sp modelId="{C65D2369-EF25-4BE9-9FCE-BA24FF11255A}">
      <dsp:nvSpPr>
        <dsp:cNvPr id="0" name=""/>
        <dsp:cNvSpPr/>
      </dsp:nvSpPr>
      <dsp:spPr>
        <a:xfrm>
          <a:off x="4617941" y="3104805"/>
          <a:ext cx="1160820" cy="353908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baseline="0">
              <a:solidFill>
                <a:sysClr val="windowText" lastClr="000000"/>
              </a:solidFill>
            </a:rPr>
            <a:t>Opatření 2.2.2</a:t>
          </a:r>
        </a:p>
      </dsp:txBody>
      <dsp:txXfrm>
        <a:off x="4617941" y="3104805"/>
        <a:ext cx="1160820" cy="353908"/>
      </dsp:txXfrm>
    </dsp:sp>
    <dsp:sp modelId="{849A3DF1-CC55-4B32-8303-569A21C2061D}">
      <dsp:nvSpPr>
        <dsp:cNvPr id="0" name=""/>
        <dsp:cNvSpPr/>
      </dsp:nvSpPr>
      <dsp:spPr>
        <a:xfrm>
          <a:off x="6010926" y="3104805"/>
          <a:ext cx="1160820" cy="353908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baseline="0">
              <a:solidFill>
                <a:sysClr val="windowText" lastClr="000000"/>
              </a:solidFill>
            </a:rPr>
            <a:t>Konkrétní aktivity</a:t>
          </a:r>
        </a:p>
      </dsp:txBody>
      <dsp:txXfrm>
        <a:off x="6010926" y="3104805"/>
        <a:ext cx="1160820" cy="353908"/>
      </dsp:txXfrm>
    </dsp:sp>
    <dsp:sp modelId="{0273551D-6C77-48C4-9894-4441013253FD}">
      <dsp:nvSpPr>
        <dsp:cNvPr id="0" name=""/>
        <dsp:cNvSpPr/>
      </dsp:nvSpPr>
      <dsp:spPr>
        <a:xfrm>
          <a:off x="1831971" y="4207996"/>
          <a:ext cx="1160820" cy="353908"/>
        </a:xfrm>
        <a:prstGeom prst="rect">
          <a:avLst/>
        </a:prstGeom>
        <a:solidFill>
          <a:schemeClr val="bg2">
            <a:lumMod val="5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>
              <a:solidFill>
                <a:sysClr val="windowText" lastClr="000000"/>
              </a:solidFill>
            </a:rPr>
            <a:t>Prioritní</a:t>
          </a:r>
          <a:r>
            <a:rPr lang="cs-CZ" sz="1200" kern="1200" baseline="0">
              <a:solidFill>
                <a:sysClr val="windowText" lastClr="000000"/>
              </a:solidFill>
            </a:rPr>
            <a:t> oblast rozvoje "n"</a:t>
          </a:r>
        </a:p>
      </dsp:txBody>
      <dsp:txXfrm>
        <a:off x="1831971" y="4207996"/>
        <a:ext cx="1160820" cy="353908"/>
      </dsp:txXfrm>
    </dsp:sp>
    <dsp:sp modelId="{807FC128-B384-428E-B392-1C46BBA734C3}">
      <dsp:nvSpPr>
        <dsp:cNvPr id="0" name=""/>
        <dsp:cNvSpPr/>
      </dsp:nvSpPr>
      <dsp:spPr>
        <a:xfrm>
          <a:off x="3224956" y="3768384"/>
          <a:ext cx="1160820" cy="353908"/>
        </a:xfrm>
        <a:prstGeom prst="rect">
          <a:avLst/>
        </a:prstGeom>
        <a:solidFill>
          <a:schemeClr val="bg2">
            <a:lumMod val="75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baseline="0">
              <a:solidFill>
                <a:sysClr val="windowText" lastClr="000000"/>
              </a:solidFill>
            </a:rPr>
            <a:t>Strategický cíl n.1</a:t>
          </a:r>
        </a:p>
      </dsp:txBody>
      <dsp:txXfrm>
        <a:off x="3224956" y="3768384"/>
        <a:ext cx="1160820" cy="353908"/>
      </dsp:txXfrm>
    </dsp:sp>
    <dsp:sp modelId="{29F40378-DB03-4B17-97AB-BCAE2285DBA7}">
      <dsp:nvSpPr>
        <dsp:cNvPr id="0" name=""/>
        <dsp:cNvSpPr/>
      </dsp:nvSpPr>
      <dsp:spPr>
        <a:xfrm>
          <a:off x="4617941" y="3547191"/>
          <a:ext cx="1160820" cy="353908"/>
        </a:xfrm>
        <a:prstGeom prst="rect">
          <a:avLst/>
        </a:prstGeom>
        <a:solidFill>
          <a:schemeClr val="bg2">
            <a:lumMod val="9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baseline="0">
              <a:solidFill>
                <a:sysClr val="windowText" lastClr="000000"/>
              </a:solidFill>
            </a:rPr>
            <a:t>Opatření n.1.1</a:t>
          </a:r>
        </a:p>
      </dsp:txBody>
      <dsp:txXfrm>
        <a:off x="4617941" y="3547191"/>
        <a:ext cx="1160820" cy="353908"/>
      </dsp:txXfrm>
    </dsp:sp>
    <dsp:sp modelId="{FF56C447-1A40-4683-9B7D-3BFD4E575B97}">
      <dsp:nvSpPr>
        <dsp:cNvPr id="0" name=""/>
        <dsp:cNvSpPr/>
      </dsp:nvSpPr>
      <dsp:spPr>
        <a:xfrm>
          <a:off x="6012691" y="3549966"/>
          <a:ext cx="1160820" cy="353908"/>
        </a:xfrm>
        <a:prstGeom prst="rect">
          <a:avLst/>
        </a:prstGeom>
        <a:solidFill>
          <a:schemeClr val="bg2"/>
        </a:solidFill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baseline="0">
              <a:solidFill>
                <a:sysClr val="windowText" lastClr="000000"/>
              </a:solidFill>
            </a:rPr>
            <a:t>Konkrétní aktivity</a:t>
          </a:r>
        </a:p>
      </dsp:txBody>
      <dsp:txXfrm>
        <a:off x="6012691" y="3549966"/>
        <a:ext cx="1160820" cy="353908"/>
      </dsp:txXfrm>
    </dsp:sp>
    <dsp:sp modelId="{3CD9680C-3252-4378-8A2F-F5C64CF54502}">
      <dsp:nvSpPr>
        <dsp:cNvPr id="0" name=""/>
        <dsp:cNvSpPr/>
      </dsp:nvSpPr>
      <dsp:spPr>
        <a:xfrm>
          <a:off x="4617941" y="3989577"/>
          <a:ext cx="1160820" cy="353908"/>
        </a:xfrm>
        <a:prstGeom prst="rect">
          <a:avLst/>
        </a:prstGeom>
        <a:solidFill>
          <a:schemeClr val="bg2">
            <a:lumMod val="9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baseline="0">
              <a:solidFill>
                <a:sysClr val="windowText" lastClr="000000"/>
              </a:solidFill>
            </a:rPr>
            <a:t>Opatření n.1.2</a:t>
          </a:r>
        </a:p>
      </dsp:txBody>
      <dsp:txXfrm>
        <a:off x="4617941" y="3989577"/>
        <a:ext cx="1160820" cy="353908"/>
      </dsp:txXfrm>
    </dsp:sp>
    <dsp:sp modelId="{E4DD0DB1-214F-43E7-8234-76101D29995A}">
      <dsp:nvSpPr>
        <dsp:cNvPr id="0" name=""/>
        <dsp:cNvSpPr/>
      </dsp:nvSpPr>
      <dsp:spPr>
        <a:xfrm>
          <a:off x="6012691" y="3992352"/>
          <a:ext cx="1160820" cy="353908"/>
        </a:xfrm>
        <a:prstGeom prst="rect">
          <a:avLst/>
        </a:prstGeom>
        <a:solidFill>
          <a:schemeClr val="bg2"/>
        </a:solidFill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baseline="0">
              <a:solidFill>
                <a:sysClr val="windowText" lastClr="000000"/>
              </a:solidFill>
            </a:rPr>
            <a:t>Konkrétní aktivity</a:t>
          </a:r>
        </a:p>
      </dsp:txBody>
      <dsp:txXfrm>
        <a:off x="6012691" y="3992352"/>
        <a:ext cx="1160820" cy="353908"/>
      </dsp:txXfrm>
    </dsp:sp>
    <dsp:sp modelId="{CA914FF1-DA62-475F-89D0-9279F27AB2C5}">
      <dsp:nvSpPr>
        <dsp:cNvPr id="0" name=""/>
        <dsp:cNvSpPr/>
      </dsp:nvSpPr>
      <dsp:spPr>
        <a:xfrm>
          <a:off x="3224956" y="4653156"/>
          <a:ext cx="1160820" cy="353908"/>
        </a:xfrm>
        <a:prstGeom prst="rect">
          <a:avLst/>
        </a:prstGeom>
        <a:solidFill>
          <a:schemeClr val="bg2">
            <a:lumMod val="75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baseline="0">
              <a:solidFill>
                <a:sysClr val="windowText" lastClr="000000"/>
              </a:solidFill>
            </a:rPr>
            <a:t>Strategický cíl n.2</a:t>
          </a:r>
        </a:p>
      </dsp:txBody>
      <dsp:txXfrm>
        <a:off x="3224956" y="4653156"/>
        <a:ext cx="1160820" cy="353908"/>
      </dsp:txXfrm>
    </dsp:sp>
    <dsp:sp modelId="{B9F2B3B1-3751-49E6-A52D-CA3A200AB719}">
      <dsp:nvSpPr>
        <dsp:cNvPr id="0" name=""/>
        <dsp:cNvSpPr/>
      </dsp:nvSpPr>
      <dsp:spPr>
        <a:xfrm>
          <a:off x="4617941" y="4431963"/>
          <a:ext cx="1160820" cy="353908"/>
        </a:xfrm>
        <a:prstGeom prst="rect">
          <a:avLst/>
        </a:prstGeom>
        <a:solidFill>
          <a:schemeClr val="bg2">
            <a:lumMod val="9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baseline="0">
              <a:solidFill>
                <a:sysClr val="windowText" lastClr="000000"/>
              </a:solidFill>
            </a:rPr>
            <a:t>Opatření n.2.1</a:t>
          </a:r>
        </a:p>
      </dsp:txBody>
      <dsp:txXfrm>
        <a:off x="4617941" y="4431963"/>
        <a:ext cx="1160820" cy="353908"/>
      </dsp:txXfrm>
    </dsp:sp>
    <dsp:sp modelId="{3BC337E2-7995-49C1-9247-525951396E56}">
      <dsp:nvSpPr>
        <dsp:cNvPr id="0" name=""/>
        <dsp:cNvSpPr/>
      </dsp:nvSpPr>
      <dsp:spPr>
        <a:xfrm>
          <a:off x="6012691" y="4434738"/>
          <a:ext cx="1160820" cy="353908"/>
        </a:xfrm>
        <a:prstGeom prst="rect">
          <a:avLst/>
        </a:prstGeom>
        <a:solidFill>
          <a:schemeClr val="bg2"/>
        </a:solidFill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baseline="0">
              <a:solidFill>
                <a:sysClr val="windowText" lastClr="000000"/>
              </a:solidFill>
            </a:rPr>
            <a:t>Konkrétní aktivity</a:t>
          </a:r>
        </a:p>
      </dsp:txBody>
      <dsp:txXfrm>
        <a:off x="6012691" y="4434738"/>
        <a:ext cx="1160820" cy="353908"/>
      </dsp:txXfrm>
    </dsp:sp>
    <dsp:sp modelId="{F4205F1C-37D5-4E8E-8741-AE8C3FCBD5FC}">
      <dsp:nvSpPr>
        <dsp:cNvPr id="0" name=""/>
        <dsp:cNvSpPr/>
      </dsp:nvSpPr>
      <dsp:spPr>
        <a:xfrm>
          <a:off x="4617941" y="4846380"/>
          <a:ext cx="1160820" cy="353908"/>
        </a:xfrm>
        <a:prstGeom prst="rect">
          <a:avLst/>
        </a:prstGeom>
        <a:solidFill>
          <a:schemeClr val="bg2">
            <a:lumMod val="9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baseline="0">
              <a:solidFill>
                <a:sysClr val="windowText" lastClr="000000"/>
              </a:solidFill>
            </a:rPr>
            <a:t>Opatření n.2.2</a:t>
          </a:r>
        </a:p>
      </dsp:txBody>
      <dsp:txXfrm>
        <a:off x="4617941" y="4846380"/>
        <a:ext cx="1160820" cy="353908"/>
      </dsp:txXfrm>
    </dsp:sp>
    <dsp:sp modelId="{136EFCDF-60F6-4AAE-91DE-A801CF6776AE}">
      <dsp:nvSpPr>
        <dsp:cNvPr id="0" name=""/>
        <dsp:cNvSpPr/>
      </dsp:nvSpPr>
      <dsp:spPr>
        <a:xfrm>
          <a:off x="6012691" y="4846380"/>
          <a:ext cx="1160820" cy="353908"/>
        </a:xfrm>
        <a:prstGeom prst="rect">
          <a:avLst/>
        </a:prstGeom>
        <a:solidFill>
          <a:schemeClr val="bg2"/>
        </a:solidFill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baseline="0">
              <a:solidFill>
                <a:sysClr val="windowText" lastClr="000000"/>
              </a:solidFill>
            </a:rPr>
            <a:t>Konkrétní aktivity</a:t>
          </a:r>
        </a:p>
      </dsp:txBody>
      <dsp:txXfrm>
        <a:off x="6012691" y="4846380"/>
        <a:ext cx="1160820" cy="3539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05.11.2019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05.11.2019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05.11.2019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05.11.2019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05.11.2019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05.11.2019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05.11.2019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05.11.2019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05.11.2019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05.11.2019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05.11.2019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pPr/>
              <a:t>05.11.2019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hyperlink" Target="mailto:hatle@drag-tu.cz" TargetMode="External"/><Relationship Id="rId2" Type="http://schemas.openxmlformats.org/officeDocument/2006/relationships/hyperlink" Target="mailto:turek_karel@email.cz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988841"/>
            <a:ext cx="7772400" cy="1611610"/>
          </a:xfrm>
        </p:spPr>
        <p:txBody>
          <a:bodyPr>
            <a:normAutofit fontScale="90000"/>
          </a:bodyPr>
          <a:lstStyle/>
          <a:p>
            <a:r>
              <a:rPr lang="cs-CZ" dirty="0"/>
              <a:t> </a:t>
            </a:r>
            <a:r>
              <a:rPr lang="cs-CZ" sz="6000" b="1" dirty="0"/>
              <a:t>Setkání koordinátorů škol z území Trutnovska </a:t>
            </a:r>
            <a:endParaRPr lang="cs-CZ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55576" y="4221088"/>
            <a:ext cx="6800800" cy="2016224"/>
          </a:xfrm>
        </p:spPr>
        <p:txBody>
          <a:bodyPr>
            <a:normAutofit fontScale="77500" lnSpcReduction="20000"/>
          </a:bodyPr>
          <a:lstStyle/>
          <a:p>
            <a:r>
              <a:rPr lang="cs-CZ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Seminář v rámci projektu MAP TRUTNOVSKO II</a:t>
            </a:r>
            <a:endParaRPr lang="cs-CZ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– 7. listopadu 2019</a:t>
            </a:r>
          </a:p>
          <a:p>
            <a:endParaRPr lang="cs-CZ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Mgr. Karel Turek</a:t>
            </a:r>
          </a:p>
          <a:p>
            <a:r>
              <a:rPr lang="cs-CZ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Ing. Michal </a:t>
            </a:r>
            <a:r>
              <a:rPr lang="cs-CZ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Hátle</a:t>
            </a:r>
            <a:endParaRPr lang="cs-CZ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2185" y="116632"/>
            <a:ext cx="6480175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2937671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835696" y="404664"/>
            <a:ext cx="2736304" cy="83099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Cíle pořízení strategického plánu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835696" y="1628800"/>
            <a:ext cx="2736304" cy="83099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Motiv pořízení strategického plánu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835696" y="2852936"/>
            <a:ext cx="2736304" cy="120032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Přístup a forma zpracování strategického plánu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835696" y="4437112"/>
            <a:ext cx="2736304" cy="83099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Metodika tvorby strategického plánu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1835696" y="5661248"/>
            <a:ext cx="2736304" cy="83099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Výstupy strategického plánu</a:t>
            </a:r>
          </a:p>
        </p:txBody>
      </p:sp>
      <p:sp>
        <p:nvSpPr>
          <p:cNvPr id="9" name="Šipka dolů 8"/>
          <p:cNvSpPr/>
          <p:nvPr/>
        </p:nvSpPr>
        <p:spPr>
          <a:xfrm>
            <a:off x="2915816" y="1340768"/>
            <a:ext cx="576064" cy="216024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 dolů 9"/>
          <p:cNvSpPr/>
          <p:nvPr/>
        </p:nvSpPr>
        <p:spPr>
          <a:xfrm>
            <a:off x="2915816" y="2564904"/>
            <a:ext cx="576064" cy="216024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Šipka dolů 10"/>
          <p:cNvSpPr/>
          <p:nvPr/>
        </p:nvSpPr>
        <p:spPr>
          <a:xfrm>
            <a:off x="2915816" y="4149080"/>
            <a:ext cx="576064" cy="216024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Šipka dolů 11"/>
          <p:cNvSpPr/>
          <p:nvPr/>
        </p:nvSpPr>
        <p:spPr>
          <a:xfrm>
            <a:off x="2915816" y="5373216"/>
            <a:ext cx="576064" cy="216024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extovéPole 12"/>
          <p:cNvSpPr txBox="1"/>
          <p:nvPr/>
        </p:nvSpPr>
        <p:spPr>
          <a:xfrm>
            <a:off x="5580112" y="476672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Obecné, podobné pro každou školu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5580112" y="3790781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Specifické pro danou školu</a:t>
            </a:r>
          </a:p>
        </p:txBody>
      </p:sp>
      <p:sp>
        <p:nvSpPr>
          <p:cNvPr id="15" name="Pravá složená závorka 14"/>
          <p:cNvSpPr/>
          <p:nvPr/>
        </p:nvSpPr>
        <p:spPr>
          <a:xfrm>
            <a:off x="4788024" y="1700808"/>
            <a:ext cx="648072" cy="4752528"/>
          </a:xfrm>
          <a:prstGeom prst="rightBrace">
            <a:avLst>
              <a:gd name="adj1" fmla="val 26968"/>
              <a:gd name="adj2" fmla="val 50000"/>
            </a:avLst>
          </a:prstGeom>
          <a:ln w="3810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7" name="Přímá spojovací čára 16"/>
          <p:cNvCxnSpPr/>
          <p:nvPr/>
        </p:nvCxnSpPr>
        <p:spPr>
          <a:xfrm>
            <a:off x="4788024" y="836712"/>
            <a:ext cx="720080" cy="0"/>
          </a:xfrm>
          <a:prstGeom prst="line">
            <a:avLst/>
          </a:prstGeom>
          <a:ln w="3810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Strategické plánování – cíle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7500" lnSpcReduction="20000"/>
          </a:bodyPr>
          <a:lstStyle/>
          <a:p>
            <a:pPr eaLnBrk="1" hangingPunct="1"/>
            <a:r>
              <a:rPr lang="cs-CZ" dirty="0"/>
              <a:t>Identifikace problémů, které je třeba řešit</a:t>
            </a:r>
          </a:p>
          <a:p>
            <a:pPr eaLnBrk="1" hangingPunct="1"/>
            <a:r>
              <a:rPr lang="cs-CZ" dirty="0"/>
              <a:t>Stanovení cílů/výsledků, kterých chci dosáhnout</a:t>
            </a:r>
          </a:p>
          <a:p>
            <a:pPr eaLnBrk="1" hangingPunct="1"/>
            <a:r>
              <a:rPr lang="cs-CZ" dirty="0"/>
              <a:t>Návrh jednotlivých postupných, logicky provázaných kroků/aktivit, prostřednictvím kterých bude možné těchto cílů dosáhnout</a:t>
            </a:r>
          </a:p>
          <a:p>
            <a:pPr eaLnBrk="1" hangingPunct="1"/>
            <a:r>
              <a:rPr lang="cs-CZ" dirty="0"/>
              <a:t>Realizace jednotlivých aktivit, resp. strategického plánu</a:t>
            </a:r>
          </a:p>
          <a:p>
            <a:pPr eaLnBrk="1" hangingPunct="1"/>
            <a:r>
              <a:rPr lang="cs-CZ" dirty="0"/>
              <a:t>Vyhodnocení plnění cílů, resp. celého strategického plánu</a:t>
            </a:r>
          </a:p>
          <a:p>
            <a:pPr eaLnBrk="1" hangingPunct="1"/>
            <a:r>
              <a:rPr lang="cs-CZ" dirty="0"/>
              <a:t>Přímé vs. kontextové cíle</a:t>
            </a:r>
          </a:p>
          <a:p>
            <a:pPr eaLnBrk="1" hangingPunct="1"/>
            <a:endParaRPr lang="cs-CZ" dirty="0"/>
          </a:p>
          <a:p>
            <a:pPr eaLnBrk="1" hangingPunct="1">
              <a:buFont typeface="Wingdings"/>
              <a:buChar char="è"/>
            </a:pPr>
            <a:r>
              <a:rPr lang="cs-CZ" b="1" dirty="0">
                <a:sym typeface="Wingdings" pitchFamily="2" charset="2"/>
              </a:rPr>
              <a:t>Obecné cíle („poslání“) jsou pro každou jednotlivou školu víceméně stejné</a:t>
            </a:r>
          </a:p>
          <a:p>
            <a:pPr eaLnBrk="1" hangingPunct="1">
              <a:buFont typeface="Wingdings"/>
              <a:buChar char="è"/>
            </a:pPr>
            <a:r>
              <a:rPr lang="cs-CZ" dirty="0">
                <a:sym typeface="Wingdings" pitchFamily="2" charset="2"/>
              </a:rPr>
              <a:t>Stavba domu: cílem je v podstatě vždy vyhovující, příjemné bydlení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1143000"/>
          </a:xfrm>
        </p:spPr>
        <p:txBody>
          <a:bodyPr/>
          <a:lstStyle/>
          <a:p>
            <a:r>
              <a:rPr lang="cs-CZ" dirty="0"/>
              <a:t>Strategické plánování – motivy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Motivem ke strategickému plánování, resp. k pořízení strategického plánu může být:</a:t>
            </a:r>
          </a:p>
          <a:p>
            <a:pPr lvl="1"/>
            <a:r>
              <a:rPr lang="cs-CZ" dirty="0"/>
              <a:t>snaha zamyslet se nad současným stavem a možnostmi školy a na základě toho je koncepčně rozvíjet</a:t>
            </a:r>
          </a:p>
          <a:p>
            <a:pPr lvl="1"/>
            <a:r>
              <a:rPr lang="cs-CZ" dirty="0"/>
              <a:t>výrazný vnější impulz vedoucí k zásadní proměně školy nebo prostředí (výrazná legislativní změna, vybudování „konkurenční“ školy, demografické změny v obci, příchod velkého investora do obce…)</a:t>
            </a:r>
          </a:p>
          <a:p>
            <a:pPr lvl="1"/>
            <a:r>
              <a:rPr lang="cs-CZ" dirty="0"/>
              <a:t>poptávka ze strany veřejnosti</a:t>
            </a:r>
          </a:p>
          <a:p>
            <a:pPr lvl="1"/>
            <a:r>
              <a:rPr lang="cs-CZ" dirty="0"/>
              <a:t>nezbytná nebo žádoucí podmínka pro předložení žádostí o dotaci z krajského, národního nebo evropského zdroje</a:t>
            </a:r>
          </a:p>
          <a:p>
            <a:pPr lvl="1"/>
            <a:r>
              <a:rPr lang="cs-CZ" dirty="0"/>
              <a:t>formální naplnění požadavků České školní inspekce apod.</a:t>
            </a:r>
          </a:p>
          <a:p>
            <a:pPr lvl="1"/>
            <a:r>
              <a:rPr lang="cs-CZ" dirty="0"/>
              <a:t>…</a:t>
            </a:r>
          </a:p>
          <a:p>
            <a:pPr>
              <a:buFont typeface="Wingdings"/>
              <a:buChar char="è"/>
            </a:pPr>
            <a:r>
              <a:rPr lang="cs-CZ" b="1" dirty="0">
                <a:sym typeface="Wingdings" pitchFamily="2" charset="2"/>
              </a:rPr>
              <a:t>Motiv strategického plánování může být velmi rozmanitý</a:t>
            </a:r>
          </a:p>
          <a:p>
            <a:pPr>
              <a:buFont typeface="Wingdings"/>
              <a:buChar char="è"/>
            </a:pPr>
            <a:r>
              <a:rPr lang="cs-CZ" dirty="0">
                <a:sym typeface="Wingdings" pitchFamily="2" charset="2"/>
              </a:rPr>
              <a:t>Stavba domu: motivem může být snaha mít zahradu, bydlet blíž rodičům, mít blízko do zaměstnání, mít více prostoru pro děti, zdravější životní prostředí…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</p:spPr>
        <p:txBody>
          <a:bodyPr>
            <a:normAutofit fontScale="90000"/>
          </a:bodyPr>
          <a:lstStyle/>
          <a:p>
            <a:r>
              <a:rPr lang="cs-CZ" dirty="0"/>
              <a:t>Strategické plánování – přístup a forma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62500" lnSpcReduction="20000"/>
          </a:bodyPr>
          <a:lstStyle/>
          <a:p>
            <a:r>
              <a:rPr lang="cs-CZ" dirty="0"/>
              <a:t>Přístup k tvorbě strategického plánu a forma jeho zpracování a realizace se může pohybovat kdekoli mezi výraznými extrémy, např.:</a:t>
            </a:r>
          </a:p>
          <a:p>
            <a:pPr lvl="1"/>
            <a:r>
              <a:rPr lang="cs-CZ" dirty="0"/>
              <a:t>plán tvořen „od stolu“ experty X „podomácku“ školou či zřizovatelem X „</a:t>
            </a:r>
            <a:r>
              <a:rPr lang="cs-CZ" dirty="0" err="1"/>
              <a:t>komunitně</a:t>
            </a:r>
            <a:r>
              <a:rPr lang="cs-CZ" dirty="0"/>
              <a:t>“ veřejností</a:t>
            </a:r>
          </a:p>
          <a:p>
            <a:pPr lvl="1"/>
            <a:r>
              <a:rPr lang="cs-CZ" dirty="0"/>
              <a:t>bohatá informační báze zahrnující primární i sekundární data X základní diskuse nad problémy a potřebami</a:t>
            </a:r>
          </a:p>
          <a:p>
            <a:pPr lvl="1"/>
            <a:r>
              <a:rPr lang="cs-CZ" dirty="0"/>
              <a:t>návrh plánu reflektuje názor ředitele X učitelského sboru X zřizovatele X veřejnosti</a:t>
            </a:r>
          </a:p>
          <a:p>
            <a:pPr lvl="1"/>
            <a:r>
              <a:rPr lang="cs-CZ" dirty="0"/>
              <a:t>plán v podobě mnohasetstránkového dokumentu, v němž je „úplně všechno“ X stručného manažerského souhrnu X </a:t>
            </a:r>
            <a:r>
              <a:rPr lang="cs-CZ" dirty="0" err="1"/>
              <a:t>excelové</a:t>
            </a:r>
            <a:r>
              <a:rPr lang="cs-CZ" dirty="0"/>
              <a:t> tabulky X uspořádaných myšlenek v hlavě ředitele</a:t>
            </a:r>
          </a:p>
          <a:p>
            <a:pPr lvl="1"/>
            <a:r>
              <a:rPr lang="cs-CZ" dirty="0"/>
              <a:t>plán vytvořen během jednoho setkání několika osob X plán tvořen a projednáván mnoho měsíců až několik let</a:t>
            </a:r>
          </a:p>
          <a:p>
            <a:pPr>
              <a:buFont typeface="Wingdings"/>
              <a:buChar char="è"/>
            </a:pPr>
            <a:r>
              <a:rPr lang="cs-CZ" b="1" dirty="0">
                <a:sym typeface="Wingdings" pitchFamily="2" charset="2"/>
              </a:rPr>
              <a:t>Přístup ke strategickému plánování a jeho forma mohou být diametrálně odlišné</a:t>
            </a:r>
          </a:p>
          <a:p>
            <a:pPr>
              <a:buFont typeface="Wingdings"/>
              <a:buChar char="è"/>
            </a:pPr>
            <a:r>
              <a:rPr lang="cs-CZ" dirty="0">
                <a:sym typeface="Wingdings" pitchFamily="2" charset="2"/>
              </a:rPr>
              <a:t>Stavba domu: mohu si nechat dům zhotovit na klíč, mohu zadávat různé části stavby různým firmám, mohu jej postavit zcela sám, mohu mít snahu stavět minimalisticky či naopak okázale…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Strategické plánování – metody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0000" lnSpcReduction="20000"/>
          </a:bodyPr>
          <a:lstStyle/>
          <a:p>
            <a:pPr eaLnBrk="1" hangingPunct="1"/>
            <a:r>
              <a:rPr lang="cs-CZ" dirty="0"/>
              <a:t>Soubor metod, které mohou být velmi rozmanité:</a:t>
            </a:r>
          </a:p>
          <a:p>
            <a:pPr lvl="1"/>
            <a:r>
              <a:rPr lang="cs-CZ" dirty="0"/>
              <a:t>tradiční X neotřelé, inovativní</a:t>
            </a:r>
          </a:p>
          <a:p>
            <a:pPr lvl="1"/>
            <a:r>
              <a:rPr lang="cs-CZ" dirty="0"/>
              <a:t>expertní X komunitní</a:t>
            </a:r>
          </a:p>
          <a:p>
            <a:pPr lvl="1"/>
            <a:r>
              <a:rPr lang="cs-CZ" dirty="0"/>
              <a:t>kvalitativní X kvantitativní</a:t>
            </a:r>
          </a:p>
          <a:p>
            <a:pPr lvl="1"/>
            <a:r>
              <a:rPr lang="cs-CZ" dirty="0"/>
              <a:t>…</a:t>
            </a:r>
          </a:p>
          <a:p>
            <a:r>
              <a:rPr lang="cs-CZ" dirty="0"/>
              <a:t>Příklady často používaných metod:</a:t>
            </a:r>
          </a:p>
          <a:p>
            <a:pPr lvl="1"/>
            <a:r>
              <a:rPr lang="cs-CZ" dirty="0"/>
              <a:t>statistická analýza dat</a:t>
            </a:r>
          </a:p>
          <a:p>
            <a:pPr lvl="1"/>
            <a:r>
              <a:rPr lang="cs-CZ" dirty="0"/>
              <a:t>vlastní šetření</a:t>
            </a:r>
          </a:p>
          <a:p>
            <a:pPr lvl="1"/>
            <a:r>
              <a:rPr lang="cs-CZ" dirty="0"/>
              <a:t>projektová databáze, projektové </a:t>
            </a:r>
            <a:r>
              <a:rPr lang="cs-CZ" dirty="0" err="1"/>
              <a:t>fiche</a:t>
            </a:r>
            <a:endParaRPr lang="cs-CZ" dirty="0"/>
          </a:p>
          <a:p>
            <a:pPr lvl="1"/>
            <a:r>
              <a:rPr lang="cs-CZ" dirty="0"/>
              <a:t>veřejné projednání, schůzky s rodiči</a:t>
            </a:r>
          </a:p>
          <a:p>
            <a:pPr lvl="1"/>
            <a:r>
              <a:rPr lang="cs-CZ" dirty="0"/>
              <a:t>jednání pracovních skupin</a:t>
            </a:r>
          </a:p>
          <a:p>
            <a:pPr lvl="1"/>
            <a:r>
              <a:rPr lang="cs-CZ" dirty="0"/>
              <a:t>…</a:t>
            </a:r>
          </a:p>
          <a:p>
            <a:pPr>
              <a:buFont typeface="Wingdings"/>
              <a:buChar char="è"/>
            </a:pPr>
            <a:r>
              <a:rPr lang="cs-CZ" b="1" dirty="0">
                <a:sym typeface="Wingdings" pitchFamily="2" charset="2"/>
              </a:rPr>
              <a:t>Metody se v každém konkrétním případě liší, nelze stanovit univerzální, závaznou metodiku</a:t>
            </a:r>
          </a:p>
          <a:p>
            <a:pPr>
              <a:buFont typeface="Wingdings"/>
              <a:buChar char="è"/>
            </a:pPr>
            <a:r>
              <a:rPr lang="cs-CZ" dirty="0">
                <a:sym typeface="Wingdings" pitchFamily="2" charset="2"/>
              </a:rPr>
              <a:t>Stavba domu: dřevostavba, dům z litého betonu, cihlový dům, způsob řešení vytápění domu, materiál a design podlah…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Strategické plánování – výstupy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7500" lnSpcReduction="20000"/>
          </a:bodyPr>
          <a:lstStyle/>
          <a:p>
            <a:pPr eaLnBrk="1" hangingPunct="1"/>
            <a:r>
              <a:rPr lang="cs-CZ" dirty="0"/>
              <a:t>Dokument – identifikované problémy, potřeby a cíle</a:t>
            </a:r>
          </a:p>
          <a:p>
            <a:pPr eaLnBrk="1" hangingPunct="1"/>
            <a:r>
              <a:rPr lang="cs-CZ" dirty="0"/>
              <a:t>Projektová databáze</a:t>
            </a:r>
          </a:p>
          <a:p>
            <a:pPr eaLnBrk="1" hangingPunct="1"/>
            <a:r>
              <a:rPr lang="cs-CZ" dirty="0"/>
              <a:t>Postupná proměna školy</a:t>
            </a:r>
          </a:p>
          <a:p>
            <a:pPr eaLnBrk="1" hangingPunct="1"/>
            <a:r>
              <a:rPr lang="cs-CZ" dirty="0"/>
              <a:t>Atmosféra akce a partnerství školy, obce, spolků, veřejnosti…</a:t>
            </a:r>
          </a:p>
          <a:p>
            <a:pPr eaLnBrk="1" hangingPunct="1"/>
            <a:r>
              <a:rPr lang="cs-CZ" dirty="0"/>
              <a:t>Iniciace zájmu rodičů a veřejnosti</a:t>
            </a:r>
          </a:p>
          <a:p>
            <a:pPr eaLnBrk="1" hangingPunct="1"/>
            <a:r>
              <a:rPr lang="cs-CZ" dirty="0"/>
              <a:t>Změna ve způsobu a systému řízení školy</a:t>
            </a:r>
          </a:p>
          <a:p>
            <a:pPr eaLnBrk="1" hangingPunct="1"/>
            <a:r>
              <a:rPr lang="cs-CZ" dirty="0"/>
              <a:t>…</a:t>
            </a:r>
          </a:p>
          <a:p>
            <a:pPr eaLnBrk="1" hangingPunct="1"/>
            <a:endParaRPr lang="cs-CZ" dirty="0"/>
          </a:p>
          <a:p>
            <a:pPr eaLnBrk="1" hangingPunct="1">
              <a:buFont typeface="Wingdings"/>
              <a:buChar char="è"/>
            </a:pPr>
            <a:r>
              <a:rPr lang="cs-CZ" b="1" dirty="0">
                <a:sym typeface="Wingdings" pitchFamily="2" charset="2"/>
              </a:rPr>
              <a:t>Také výstupy strategického plánování se mohou velmi lišit, část z nich může být původně nezamýšlená</a:t>
            </a:r>
          </a:p>
          <a:p>
            <a:pPr eaLnBrk="1" hangingPunct="1">
              <a:buFont typeface="Wingdings"/>
              <a:buChar char="è"/>
            </a:pPr>
            <a:r>
              <a:rPr lang="cs-CZ" dirty="0"/>
              <a:t>Stavba domu: Výstupem je dokončený dům k bydlení, ale také jimi mohou být finanční úspory při vytápění, noví sousedé a nová přátelství, změna životního stylu…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Diskuse motivů, přístupů a metod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S rostoucím rozsahem výstupů a počtu metod roste přesnost učiněných závěrů, ale také roste pracnost, pořizovací náklady</a:t>
            </a:r>
          </a:p>
          <a:p>
            <a:r>
              <a:rPr lang="cs-CZ" dirty="0"/>
              <a:t>S rostoucím zapojením rodičů a veřejnosti roste transparentnost, věrohodnost a „demokratičnost“ procesu a množství informací („na nic se nezapomene“), ale snižuje se „akčnost“ procesu (slabší „tah na bránu“), roste jeho složitost a může se rozmělnit jednoznačné strategické cílení</a:t>
            </a:r>
          </a:p>
          <a:p>
            <a:r>
              <a:rPr lang="cs-CZ" dirty="0"/>
              <a:t>S rostoucím objemem peněz a počtem lidí určených pro tvorbu strategického plánu se obvykle (ale ne vždy) zvyšuje kvalita výstupu, to však nemusí mít vliv na úspěšnost realizace strategického plánu</a:t>
            </a:r>
          </a:p>
          <a:p>
            <a:r>
              <a:rPr lang="cs-CZ" dirty="0"/>
              <a:t>S rostoucí formálností spíše klesají náklady, ale také dlouhodobá využitelnost (může však růst využitelnost krátkodobá)</a:t>
            </a:r>
          </a:p>
          <a:p>
            <a:r>
              <a:rPr lang="cs-CZ" dirty="0"/>
              <a:t>…</a:t>
            </a:r>
          </a:p>
          <a:p>
            <a:pPr>
              <a:buNone/>
            </a:pPr>
            <a:endParaRPr lang="cs-CZ" dirty="0"/>
          </a:p>
          <a:p>
            <a:pPr>
              <a:buFont typeface="Wingdings"/>
              <a:buChar char="è"/>
            </a:pPr>
            <a:r>
              <a:rPr lang="cs-CZ" b="1" dirty="0">
                <a:sym typeface="Wingdings" pitchFamily="2" charset="2"/>
              </a:rPr>
              <a:t>Neexistuje jediný univerzální návod, způsob ani metodika.</a:t>
            </a:r>
          </a:p>
          <a:p>
            <a:pPr>
              <a:buFont typeface="Wingdings"/>
              <a:buChar char="è"/>
            </a:pPr>
            <a:r>
              <a:rPr lang="cs-CZ" b="1" dirty="0"/>
              <a:t>Volba přístupu a metod bude předmětem dnešního semináře.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dirty="0"/>
              <a:t>Předpoklady úspěšného strategického plánu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000" dirty="0"/>
              <a:t>Jasná představa pořízení SP vedoucí k adekvátnímu přístupu a volbě metod</a:t>
            </a:r>
          </a:p>
          <a:p>
            <a:r>
              <a:rPr lang="cs-CZ" sz="2000" dirty="0"/>
              <a:t>Přirozený lídr (garant) procesu tvorby strategického plánu (ředitel, aktivní učitel, starosta…)</a:t>
            </a:r>
          </a:p>
          <a:p>
            <a:r>
              <a:rPr lang="cs-CZ" sz="2000" dirty="0"/>
              <a:t>Kvalitní, zkušený a inteligentní zpracovatel</a:t>
            </a:r>
          </a:p>
          <a:p>
            <a:r>
              <a:rPr lang="cs-CZ" sz="2000" dirty="0"/>
              <a:t>Zapojení zřizovatele, příp. dalších partnerů</a:t>
            </a:r>
          </a:p>
          <a:p>
            <a:r>
              <a:rPr lang="cs-CZ" sz="2000" dirty="0"/>
              <a:t>Zavedení dokončeného dokumentu SP do agendy školy, provázání s dalšími agendami (příprava rozpočtu, příprava a realizace projektů, další vzdělávání…)</a:t>
            </a:r>
          </a:p>
          <a:p>
            <a:r>
              <a:rPr lang="cs-CZ" sz="2000" dirty="0"/>
              <a:t>Koncentrace na vybrané problémy (obtížné není stanovit priority, ale hlavně „</a:t>
            </a:r>
            <a:r>
              <a:rPr lang="cs-CZ" sz="2000" dirty="0" err="1"/>
              <a:t>nepriority</a:t>
            </a:r>
            <a:r>
              <a:rPr lang="cs-CZ" sz="2000" dirty="0"/>
              <a:t>“, tedy to, co pro jejich naplnění obětuji)</a:t>
            </a:r>
          </a:p>
          <a:p>
            <a:r>
              <a:rPr lang="cs-CZ" sz="2000" dirty="0"/>
              <a:t>Reálnost cílů (ani „vzdušné zámky“, ani „údržba“)</a:t>
            </a:r>
          </a:p>
          <a:p>
            <a:pPr>
              <a:buNone/>
            </a:pPr>
            <a:endParaRPr lang="cs-CZ" sz="2000" dirty="0"/>
          </a:p>
          <a:p>
            <a:pPr>
              <a:buNone/>
            </a:pPr>
            <a:r>
              <a:rPr lang="cs-CZ" sz="2000" b="1" dirty="0">
                <a:sym typeface="Wingdings" pitchFamily="2" charset="2"/>
              </a:rPr>
              <a:t> Příliš nezáleží (kupodivu) na rozsahu a počtu metod, projednání, délce času, počtu zapojených lidí a obecně na „robustnosti“, ale spíše na subtilních, skrytých faktorech.</a:t>
            </a:r>
            <a:endParaRPr lang="cs-CZ" sz="2000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620688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dirty="0"/>
              <a:t>Organizace zpracování SP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dirty="0">
                <a:solidFill>
                  <a:srgbClr val="FF0000"/>
                </a:solidFill>
              </a:rPr>
              <a:t>Kdo má zpracovávat strategický plán školy?</a:t>
            </a:r>
          </a:p>
          <a:p>
            <a:pPr eaLnBrk="1" hangingPunct="1"/>
            <a:endParaRPr lang="cs-CZ" dirty="0">
              <a:solidFill>
                <a:srgbClr val="FF0000"/>
              </a:solidFill>
            </a:endParaRPr>
          </a:p>
          <a:p>
            <a:pPr eaLnBrk="1" hangingPunct="1"/>
            <a:r>
              <a:rPr lang="cs-CZ" dirty="0">
                <a:solidFill>
                  <a:srgbClr val="FF0000"/>
                </a:solidFill>
              </a:rPr>
              <a:t>Kdo má být do tvorby strategického plánu školy zapojen? Jak má/může být zapojena veřejnost?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620688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dirty="0"/>
              <a:t>Organizace zpracování SP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/>
            <a:r>
              <a:rPr lang="cs-CZ" dirty="0"/>
              <a:t>Zpracovatel:</a:t>
            </a:r>
          </a:p>
          <a:p>
            <a:pPr lvl="1" eaLnBrk="1" hangingPunct="1"/>
            <a:r>
              <a:rPr lang="cs-CZ" dirty="0"/>
              <a:t>pracovníci školy (vlastní kapacity)</a:t>
            </a:r>
          </a:p>
          <a:p>
            <a:pPr lvl="1" eaLnBrk="1" hangingPunct="1"/>
            <a:r>
              <a:rPr lang="cs-CZ" dirty="0"/>
              <a:t>najatá poradenská firma</a:t>
            </a:r>
          </a:p>
          <a:p>
            <a:pPr lvl="1" eaLnBrk="1" hangingPunct="1"/>
            <a:r>
              <a:rPr lang="cs-CZ" dirty="0"/>
              <a:t>pracovníci školy za asistence poradenské firmy</a:t>
            </a:r>
          </a:p>
          <a:p>
            <a:pPr lvl="1" eaLnBrk="1" hangingPunct="1"/>
            <a:r>
              <a:rPr lang="cs-CZ" dirty="0"/>
              <a:t>veřejnost moderovaná zástupcem školy, příp. obce</a:t>
            </a:r>
          </a:p>
          <a:p>
            <a:pPr eaLnBrk="1" hangingPunct="1"/>
            <a:r>
              <a:rPr lang="cs-CZ" dirty="0"/>
              <a:t>Zapojené osoby:</a:t>
            </a:r>
          </a:p>
          <a:p>
            <a:pPr lvl="1"/>
            <a:r>
              <a:rPr lang="cs-CZ" dirty="0"/>
              <a:t>pracovníci školy</a:t>
            </a:r>
          </a:p>
          <a:p>
            <a:pPr lvl="1"/>
            <a:r>
              <a:rPr lang="cs-CZ" dirty="0"/>
              <a:t>zastupitelé obce</a:t>
            </a:r>
          </a:p>
          <a:p>
            <a:pPr lvl="1"/>
            <a:r>
              <a:rPr lang="cs-CZ" dirty="0"/>
              <a:t>rodiče dětí</a:t>
            </a:r>
          </a:p>
          <a:p>
            <a:pPr lvl="1"/>
            <a:r>
              <a:rPr lang="cs-CZ" dirty="0"/>
              <a:t>zástupci místních spolků</a:t>
            </a:r>
          </a:p>
          <a:p>
            <a:pPr lvl="1"/>
            <a:r>
              <a:rPr lang="cs-CZ" dirty="0"/>
              <a:t>široká veřejnost</a:t>
            </a:r>
          </a:p>
          <a:p>
            <a:pPr lvl="1"/>
            <a:r>
              <a:rPr lang="cs-CZ" dirty="0"/>
              <a:t>…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Program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spcAft>
                <a:spcPts val="600"/>
              </a:spcAft>
              <a:buNone/>
            </a:pPr>
            <a:r>
              <a:rPr lang="cs-CZ" b="1" dirty="0">
                <a:solidFill>
                  <a:srgbClr val="FF0000"/>
                </a:solidFill>
              </a:rPr>
              <a:t>STŘEDA 6. 11. 2019</a:t>
            </a:r>
          </a:p>
          <a:p>
            <a:pPr marL="514350" indent="-514350">
              <a:spcAft>
                <a:spcPts val="600"/>
              </a:spcAft>
              <a:buNone/>
            </a:pPr>
            <a:r>
              <a:rPr lang="cs-CZ" b="1" dirty="0"/>
              <a:t>12:00 – 13:00 – prezence</a:t>
            </a:r>
          </a:p>
          <a:p>
            <a:pPr marL="514350" indent="-514350">
              <a:buNone/>
            </a:pPr>
            <a:r>
              <a:rPr lang="cs-CZ" b="1" dirty="0"/>
              <a:t>13:00 – 14:00 - úvodní prezentace</a:t>
            </a:r>
          </a:p>
          <a:p>
            <a:pPr marL="514350" indent="-242888">
              <a:buFont typeface="+mj-lt"/>
              <a:buAutoNum type="arabicPeriod"/>
            </a:pPr>
            <a:r>
              <a:rPr lang="cs-CZ" dirty="0"/>
              <a:t>Základní principy strategického plánování a tvorby strategických dokumentů</a:t>
            </a:r>
          </a:p>
          <a:p>
            <a:pPr marL="514350" indent="-242888">
              <a:buFont typeface="+mj-lt"/>
              <a:buAutoNum type="arabicPeriod"/>
            </a:pPr>
            <a:r>
              <a:rPr lang="cs-CZ" dirty="0"/>
              <a:t>Podpora škol v plánování ze strany MAP – popis potřeb škol</a:t>
            </a:r>
          </a:p>
          <a:p>
            <a:pPr marL="514350" indent="-242888">
              <a:buFont typeface="+mj-lt"/>
              <a:buAutoNum type="arabicPeriod"/>
            </a:pPr>
            <a:r>
              <a:rPr lang="cs-CZ" dirty="0"/>
              <a:t>Role a cíl </a:t>
            </a:r>
            <a:r>
              <a:rPr lang="cs-CZ" dirty="0" err="1"/>
              <a:t>strateg</a:t>
            </a:r>
            <a:r>
              <a:rPr lang="cs-CZ" dirty="0"/>
              <a:t>. plánů v kontextu projektu MAP Trutnovsko II</a:t>
            </a:r>
          </a:p>
          <a:p>
            <a:pPr marL="514350" indent="-514350">
              <a:spcBef>
                <a:spcPts val="1200"/>
              </a:spcBef>
              <a:spcAft>
                <a:spcPts val="600"/>
              </a:spcAft>
              <a:buNone/>
            </a:pPr>
            <a:r>
              <a:rPr lang="cs-CZ" b="1" dirty="0"/>
              <a:t>14:00 – 14:30 – přestávka </a:t>
            </a:r>
          </a:p>
          <a:p>
            <a:pPr marL="514350" indent="-514350">
              <a:spcBef>
                <a:spcPts val="1200"/>
              </a:spcBef>
              <a:buNone/>
            </a:pPr>
            <a:r>
              <a:rPr lang="cs-CZ" b="1" dirty="0"/>
              <a:t>14:30 – 16:00 – prezentace a diskuse</a:t>
            </a:r>
          </a:p>
          <a:p>
            <a:pPr marL="514350" indent="-242888">
              <a:buFont typeface="+mj-lt"/>
              <a:buAutoNum type="arabicPeriod"/>
            </a:pPr>
            <a:r>
              <a:rPr lang="cs-CZ" sz="3100" dirty="0"/>
              <a:t>Postup a metodika tvorby strategií rozvoje školy</a:t>
            </a:r>
          </a:p>
          <a:p>
            <a:pPr marL="514350" indent="-242888">
              <a:buFont typeface="+mj-lt"/>
              <a:buAutoNum type="arabicPeriod"/>
            </a:pPr>
            <a:r>
              <a:rPr lang="cs-CZ" sz="3100" dirty="0"/>
              <a:t>Představení příkladů již dokončených strategií rozvoje školy</a:t>
            </a:r>
          </a:p>
          <a:p>
            <a:pPr marL="514350" indent="-242888">
              <a:buFont typeface="+mj-lt"/>
              <a:buAutoNum type="arabicPeriod"/>
            </a:pPr>
            <a:r>
              <a:rPr lang="cs-CZ" sz="3100" dirty="0"/>
              <a:t>Diskuse nad vhodnými postupy při tvorbě strategií rozvoje školy</a:t>
            </a:r>
          </a:p>
          <a:p>
            <a:pPr marL="514350" indent="-514350">
              <a:spcBef>
                <a:spcPts val="1200"/>
              </a:spcBef>
              <a:spcAft>
                <a:spcPts val="600"/>
              </a:spcAft>
              <a:buNone/>
            </a:pPr>
            <a:r>
              <a:rPr lang="cs-CZ" sz="3100" b="1" dirty="0"/>
              <a:t>16:00 – 16:30 – přestávka </a:t>
            </a:r>
          </a:p>
          <a:p>
            <a:pPr marL="514350" indent="-242888">
              <a:buFont typeface="+mj-lt"/>
              <a:buAutoNum type="arabicPeriod"/>
            </a:pPr>
            <a:endParaRPr lang="cs-CZ" sz="31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/>
              <a:t>Doba zpracování strategického plánu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/>
            <a:r>
              <a:rPr lang="cs-CZ" dirty="0"/>
              <a:t>Závisí na potřebě školy, finančních a časových možnostech</a:t>
            </a:r>
          </a:p>
          <a:p>
            <a:pPr eaLnBrk="1" hangingPunct="1"/>
            <a:r>
              <a:rPr lang="cs-CZ" dirty="0"/>
              <a:t>Doba zpracování</a:t>
            </a:r>
          </a:p>
          <a:p>
            <a:pPr lvl="1" eaLnBrk="1" hangingPunct="1"/>
            <a:r>
              <a:rPr lang="cs-CZ" dirty="0"/>
              <a:t>příliš krátká – hrozí, že neproběhne dostatečná diskuse a že se s plánem neztotožní všichni aktéři (učitelé, starosta, veřejnost…)</a:t>
            </a:r>
          </a:p>
          <a:p>
            <a:pPr lvl="1" eaLnBrk="1" hangingPunct="1"/>
            <a:r>
              <a:rPr lang="cs-CZ" dirty="0"/>
              <a:t>příliš dlouhá – hrozí, že příprava strategického plánu bude málo „akční“ (pokles společného úsilí) a že plán zastará dříve, než bude dokončen</a:t>
            </a:r>
          </a:p>
          <a:p>
            <a:pPr lvl="1" eaLnBrk="1" hangingPunct="1"/>
            <a:endParaRPr lang="cs-CZ" dirty="0"/>
          </a:p>
          <a:p>
            <a:pPr>
              <a:buNone/>
            </a:pPr>
            <a:r>
              <a:rPr lang="cs-CZ" b="1" dirty="0">
                <a:sym typeface="Wingdings" pitchFamily="2" charset="2"/>
              </a:rPr>
              <a:t> Optimální doba může být různá, důležitá je spíše kontinuálnost procesu a dostatek času na diskusi.</a:t>
            </a:r>
            <a:endParaRPr lang="cs-CZ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Zapojení veřejnosti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cs-CZ" dirty="0"/>
              <a:t>Veřejnost se nemá cítit opomíjena, má „morální právo“ se ke strategickému plánu vyjádřit</a:t>
            </a:r>
          </a:p>
          <a:p>
            <a:pPr>
              <a:lnSpc>
                <a:spcPct val="90000"/>
              </a:lnSpc>
            </a:pPr>
            <a:r>
              <a:rPr lang="cs-CZ" dirty="0"/>
              <a:t>Zapojení veřejnosti dává SP školy vyšší legitimitu – jde také o vhodnou „taktiku“</a:t>
            </a:r>
          </a:p>
          <a:p>
            <a:pPr>
              <a:lnSpc>
                <a:spcPct val="90000"/>
              </a:lnSpc>
            </a:pPr>
            <a:r>
              <a:rPr lang="cs-CZ" dirty="0"/>
              <a:t>Hrozba „ohnutí“ strategického plánu směrem, který požaduje hlasitá menšina nebo který není podložený fakty</a:t>
            </a:r>
          </a:p>
          <a:p>
            <a:pPr>
              <a:lnSpc>
                <a:spcPct val="90000"/>
              </a:lnSpc>
            </a:pPr>
            <a:r>
              <a:rPr lang="cs-CZ" dirty="0"/>
              <a:t>Přílišné zapojení veřejnosti může mít za následek zbrzdění a rozmělnění procesu přípravy SP a „únavu herců i publika“</a:t>
            </a:r>
          </a:p>
          <a:p>
            <a:pPr>
              <a:lnSpc>
                <a:spcPct val="90000"/>
              </a:lnSpc>
            </a:pPr>
            <a:endParaRPr lang="cs-CZ" dirty="0"/>
          </a:p>
          <a:p>
            <a:pPr>
              <a:lnSpc>
                <a:spcPct val="90000"/>
              </a:lnSpc>
              <a:buNone/>
            </a:pPr>
            <a:r>
              <a:rPr lang="cs-CZ" b="1" dirty="0">
                <a:sym typeface="Wingdings" pitchFamily="2" charset="2"/>
              </a:rPr>
              <a:t> </a:t>
            </a:r>
            <a:r>
              <a:rPr lang="cs-CZ" b="1" dirty="0"/>
              <a:t>Podstatná je přiměřenost</a:t>
            </a:r>
          </a:p>
          <a:p>
            <a:pPr>
              <a:lnSpc>
                <a:spcPct val="90000"/>
              </a:lnSpc>
              <a:buFont typeface="Wingdings"/>
              <a:buChar char="è"/>
            </a:pPr>
            <a:r>
              <a:rPr lang="cs-CZ" b="1" dirty="0"/>
              <a:t>Veřejnost není odborníkem, ale cílovou skupinou a konečným uživatelem strategického plánu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Podklady pro tvorbu strategického plánu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Primární zdroje</a:t>
            </a:r>
          </a:p>
          <a:p>
            <a:pPr lvl="1"/>
            <a:r>
              <a:rPr lang="cs-CZ" dirty="0"/>
              <a:t>Bezpočet možných šetření, důležitý poměr ceny a hodnoty získaných informací</a:t>
            </a:r>
          </a:p>
          <a:p>
            <a:pPr lvl="1"/>
            <a:r>
              <a:rPr lang="cs-CZ" dirty="0"/>
              <a:t>Kvantitativní vs. kvalitativní</a:t>
            </a:r>
          </a:p>
          <a:p>
            <a:pPr lvl="1"/>
            <a:r>
              <a:rPr lang="cs-CZ" dirty="0"/>
              <a:t>Diskuse a jednání důležité hlavně při tvorbě návrhů</a:t>
            </a:r>
          </a:p>
          <a:p>
            <a:r>
              <a:rPr lang="cs-CZ" dirty="0"/>
              <a:t>Sekundární zdroje</a:t>
            </a:r>
          </a:p>
          <a:p>
            <a:pPr lvl="1"/>
            <a:r>
              <a:rPr lang="cs-CZ" dirty="0"/>
              <a:t>Veřejně dostupné (např. demografické údaje, výsledky srovnávacích testů, hospodaření školy)</a:t>
            </a:r>
          </a:p>
          <a:p>
            <a:pPr lvl="1"/>
            <a:r>
              <a:rPr lang="cs-CZ" dirty="0"/>
              <a:t>Ve vlastnictví zadavatele (např. data o počtu žáků a pracovníků)</a:t>
            </a:r>
          </a:p>
          <a:p>
            <a:pPr lvl="1"/>
            <a:r>
              <a:rPr lang="cs-CZ" dirty="0"/>
              <a:t>Zpoplatněné (např. některá data ČSÚ)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Metody tvorby strategického plánu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Kvalitativní šetření</a:t>
            </a:r>
          </a:p>
          <a:p>
            <a:pPr lvl="1"/>
            <a:r>
              <a:rPr lang="cs-CZ" dirty="0"/>
              <a:t>důležité kauzální vazby a hloubka informací</a:t>
            </a:r>
          </a:p>
          <a:p>
            <a:pPr lvl="1"/>
            <a:r>
              <a:rPr lang="cs-CZ" dirty="0"/>
              <a:t>vysoké nároky na kvalitu zpracovatele či moderátora</a:t>
            </a:r>
          </a:p>
          <a:p>
            <a:r>
              <a:rPr lang="cs-CZ" dirty="0"/>
              <a:t>Kvantitativní/statistická šetření</a:t>
            </a:r>
          </a:p>
          <a:p>
            <a:pPr lvl="1"/>
            <a:r>
              <a:rPr lang="cs-CZ" dirty="0"/>
              <a:t>důležitá standardizace odpovědí a reprezentativnost (méně velikost) vzorku</a:t>
            </a:r>
          </a:p>
          <a:p>
            <a:r>
              <a:rPr lang="cs-CZ" dirty="0"/>
              <a:t>Statistické analýzy</a:t>
            </a:r>
          </a:p>
          <a:p>
            <a:pPr lvl="1"/>
            <a:r>
              <a:rPr lang="cs-CZ" dirty="0"/>
              <a:t>nejobjektivnější metody (ale „přesné vyjádření nepřesných čísel“)</a:t>
            </a:r>
          </a:p>
          <a:p>
            <a:r>
              <a:rPr lang="cs-CZ" dirty="0"/>
              <a:t>Klasifikační metody</a:t>
            </a:r>
          </a:p>
          <a:p>
            <a:pPr lvl="1"/>
            <a:r>
              <a:rPr lang="cs-CZ" dirty="0"/>
              <a:t>analýza SWOT, stromy problémů, projektové </a:t>
            </a:r>
            <a:r>
              <a:rPr lang="cs-CZ" dirty="0" err="1"/>
              <a:t>fiche</a:t>
            </a:r>
            <a:r>
              <a:rPr lang="cs-CZ" dirty="0"/>
              <a:t>…</a:t>
            </a:r>
          </a:p>
          <a:p>
            <a:pPr lvl="1"/>
            <a:r>
              <a:rPr lang="cs-CZ" dirty="0"/>
              <a:t>vysoké nároky na kvalitu zpracovatele</a:t>
            </a:r>
          </a:p>
          <a:p>
            <a:endParaRPr lang="cs-CZ" dirty="0"/>
          </a:p>
          <a:p>
            <a:pPr>
              <a:buFont typeface="Wingdings"/>
              <a:buChar char="è"/>
            </a:pPr>
            <a:r>
              <a:rPr lang="cs-CZ" b="1" dirty="0">
                <a:sym typeface="Wingdings" pitchFamily="2" charset="2"/>
              </a:rPr>
              <a:t>Kombinací různorodých metod roste spolehlivost závěrů, a tedy i správnost učiněných rozhodnutí.</a:t>
            </a:r>
          </a:p>
          <a:p>
            <a:pPr>
              <a:buFont typeface="Wingdings"/>
              <a:buChar char="è"/>
            </a:pPr>
            <a:r>
              <a:rPr lang="cs-CZ" b="1" dirty="0"/>
              <a:t>S růstem počtu metod roste jejich celkový užitek pomaleji, náklady však rostou stále stejně rychle.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dirty="0"/>
              <a:t>Některé metody využitelné při přípravě SP školy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dirty="0"/>
              <a:t>Analýza vlastních statistických dat</a:t>
            </a:r>
          </a:p>
          <a:p>
            <a:pPr eaLnBrk="1" hangingPunct="1"/>
            <a:r>
              <a:rPr lang="cs-CZ" dirty="0"/>
              <a:t>Demografická analýza</a:t>
            </a:r>
          </a:p>
          <a:p>
            <a:pPr eaLnBrk="1" hangingPunct="1"/>
            <a:r>
              <a:rPr lang="cs-CZ" dirty="0" err="1"/>
              <a:t>Benchmarking</a:t>
            </a:r>
            <a:endParaRPr lang="cs-CZ" dirty="0"/>
          </a:p>
          <a:p>
            <a:pPr eaLnBrk="1" hangingPunct="1"/>
            <a:r>
              <a:rPr lang="cs-CZ" dirty="0"/>
              <a:t>Šetření mezi pracovníky školy / rodiči / žáky… (dotazníky, rozhovory)</a:t>
            </a:r>
          </a:p>
          <a:p>
            <a:pPr eaLnBrk="1" hangingPunct="1"/>
            <a:r>
              <a:rPr lang="cs-CZ" dirty="0"/>
              <a:t>Diskusní fóra, jednání pracovních skupin</a:t>
            </a:r>
          </a:p>
          <a:p>
            <a:pPr eaLnBrk="1" hangingPunct="1"/>
            <a:r>
              <a:rPr lang="cs-CZ" dirty="0"/>
              <a:t>Analýza SWOT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Statistické metody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cs-CZ" sz="2400" dirty="0"/>
              <a:t>Statistické hodnocení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dirty="0"/>
              <a:t>střední hodnoty (průměr, medián, modus)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dirty="0"/>
              <a:t>ukazatele variability (rozpětí, rozptyl, směrodatná odchylka)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dirty="0"/>
              <a:t>indexy a syntetické ukazatele (index vzdělanosti, index růstu)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/>
              <a:t>Porovnání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dirty="0"/>
              <a:t>v čase (časové řady)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dirty="0"/>
              <a:t>v prostoru (velikostně či strukturálně srovnatelné jednotky – škola v sousední obci apod.; hierarchicky nadřazené jednotky – SO ORP, okres…)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/>
              <a:t>Nedostatky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dirty="0"/>
              <a:t>zastaralost některých údajů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dirty="0"/>
              <a:t>absence části údajů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dirty="0"/>
              <a:t>neumožňují identifikovat příčinné souvislosti a význam problému v daném městě (tedy zda je např. pokles porodnosti skutečným problémem)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Benchmarking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 dirty="0"/>
              <a:t>Srovnávací analýza různých aspektů významu a struktury daného subjektu / územní jednotky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/>
              <a:t>Velmi častá v marketingu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/>
              <a:t>Vztažená ke „konkurenčním“ subjektům / územním jednotkám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/>
              <a:t>Zjištění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dirty="0"/>
              <a:t>pozice na trhu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dirty="0"/>
              <a:t>konkurenčních výhod a nevýhod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dirty="0"/>
              <a:t>slabin a předností „konkurentů“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/>
              <a:t>Návrh změn směřujících k využití svých předností a slabin „konkurentů“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Kvalitativní průzkumy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/>
            <a:r>
              <a:rPr lang="cs-CZ" sz="3100" dirty="0"/>
              <a:t>Řízené rozhovory</a:t>
            </a:r>
          </a:p>
          <a:p>
            <a:pPr lvl="1" eaLnBrk="1" hangingPunct="1"/>
            <a:r>
              <a:rPr lang="cs-CZ" sz="2600" dirty="0"/>
              <a:t>méně respondentů – nehodnotí se „počty a podíly“, ale analyzují se souvislosti v odpovědích</a:t>
            </a:r>
          </a:p>
          <a:p>
            <a:pPr lvl="1" eaLnBrk="1" hangingPunct="1"/>
            <a:r>
              <a:rPr lang="cs-CZ" sz="2600" dirty="0"/>
              <a:t>zpravidla otevřené otázky a předem daná struktura rozhovoru</a:t>
            </a:r>
          </a:p>
          <a:p>
            <a:r>
              <a:rPr lang="cs-CZ" sz="3100" dirty="0"/>
              <a:t>Pracovní a </a:t>
            </a:r>
            <a:r>
              <a:rPr lang="cs-CZ" sz="3100" dirty="0" err="1"/>
              <a:t>fokusní</a:t>
            </a:r>
            <a:r>
              <a:rPr lang="cs-CZ" sz="3100" dirty="0"/>
              <a:t> skupiny</a:t>
            </a:r>
          </a:p>
          <a:p>
            <a:pPr lvl="1"/>
            <a:r>
              <a:rPr lang="cs-CZ" sz="2600" dirty="0"/>
              <a:t>odborné platformy pro diskusi a návrhy řešení v rámci jednotlivých tematických okruhů</a:t>
            </a:r>
          </a:p>
          <a:p>
            <a:pPr lvl="1"/>
            <a:r>
              <a:rPr lang="cs-CZ" sz="2600" dirty="0"/>
              <a:t>zapojení odborné veřejnosti</a:t>
            </a:r>
          </a:p>
          <a:p>
            <a:pPr lvl="1"/>
            <a:r>
              <a:rPr lang="cs-CZ" sz="2600" dirty="0"/>
              <a:t>pracovní skupina (= workshop) – orientovaná na </a:t>
            </a:r>
            <a:r>
              <a:rPr lang="cs-CZ" sz="2600" dirty="0" err="1"/>
              <a:t>šířeji</a:t>
            </a:r>
            <a:r>
              <a:rPr lang="cs-CZ" sz="2600" dirty="0"/>
              <a:t> vymezené téma</a:t>
            </a:r>
          </a:p>
          <a:p>
            <a:pPr lvl="1"/>
            <a:r>
              <a:rPr lang="cs-CZ" sz="2600" dirty="0" err="1"/>
              <a:t>fokusní</a:t>
            </a:r>
            <a:r>
              <a:rPr lang="cs-CZ" sz="2600" dirty="0"/>
              <a:t> skupina (častěji využívaná v oblasti marketingu) – orientovaná na úžeji vymezený problém</a:t>
            </a:r>
          </a:p>
          <a:p>
            <a:r>
              <a:rPr lang="cs-CZ" sz="3100" dirty="0"/>
              <a:t>Veřejná projednání</a:t>
            </a:r>
          </a:p>
          <a:p>
            <a:pPr lvl="1"/>
            <a:r>
              <a:rPr lang="cs-CZ" sz="2600" dirty="0"/>
              <a:t>komplexně pojaté veřejné diskuse</a:t>
            </a:r>
          </a:p>
          <a:p>
            <a:pPr lvl="1"/>
            <a:r>
              <a:rPr lang="cs-CZ" sz="2600" dirty="0"/>
              <a:t>zapojení laické veřejnosti</a:t>
            </a:r>
          </a:p>
          <a:p>
            <a:endParaRPr lang="cs-CZ" sz="2400" dirty="0"/>
          </a:p>
          <a:p>
            <a:pPr lvl="1" eaLnBrk="1" hangingPunct="1"/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Kvantitativní průzkumy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724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sz="2400" dirty="0"/>
              <a:t>Sociologická šetření mezi rodiči, žáky, pracovníky školy…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/>
              <a:t>Dotazy směřující na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dirty="0"/>
              <a:t>profil respondenta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dirty="0"/>
              <a:t>názory (hodnocení) ze strany respondenta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dirty="0"/>
              <a:t>návrhy ze strany respondenta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/>
              <a:t>Otevřené a uzavřené otázky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/>
              <a:t>Reprezentativnost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dirty="0"/>
              <a:t>dostatečný počet respondentů (zpravidla přeceňováno)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dirty="0"/>
              <a:t>náhodný výběr respondentů (zpravidla podceňováno)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/>
              <a:t>Nedostatky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dirty="0"/>
              <a:t>subjektivita (jedná se o výhodu i nevýhodu)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dirty="0"/>
              <a:t>nesrovnatelnost jednotlivých identifikovaných pozitiv a negativ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dirty="0"/>
              <a:t>Struktura strategického plánu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70000" lnSpcReduction="20000"/>
          </a:bodyPr>
          <a:lstStyle/>
          <a:p>
            <a:pPr eaLnBrk="1" hangingPunct="1"/>
            <a:r>
              <a:rPr lang="cs-CZ" dirty="0"/>
              <a:t>Analýza – „jak na tom jsme“</a:t>
            </a:r>
          </a:p>
          <a:p>
            <a:pPr lvl="1"/>
            <a:r>
              <a:rPr lang="cs-CZ" dirty="0"/>
              <a:t>analýza současného stavu</a:t>
            </a:r>
          </a:p>
          <a:p>
            <a:pPr lvl="1"/>
            <a:r>
              <a:rPr lang="cs-CZ" dirty="0"/>
              <a:t>SWOT analýza</a:t>
            </a:r>
          </a:p>
          <a:p>
            <a:pPr eaLnBrk="1" hangingPunct="1">
              <a:spcBef>
                <a:spcPts val="1200"/>
              </a:spcBef>
            </a:pPr>
            <a:r>
              <a:rPr lang="cs-CZ" dirty="0"/>
              <a:t>Návrh – „co chceme řešit, kam chceme směřovat“</a:t>
            </a:r>
          </a:p>
          <a:p>
            <a:pPr lvl="1"/>
            <a:r>
              <a:rPr lang="cs-CZ" dirty="0"/>
              <a:t>mise</a:t>
            </a:r>
          </a:p>
          <a:p>
            <a:pPr lvl="1"/>
            <a:r>
              <a:rPr lang="cs-CZ" dirty="0"/>
              <a:t>vize</a:t>
            </a:r>
          </a:p>
          <a:p>
            <a:pPr lvl="1"/>
            <a:r>
              <a:rPr lang="cs-CZ" dirty="0"/>
              <a:t>prioritní oblasti</a:t>
            </a:r>
          </a:p>
          <a:p>
            <a:pPr lvl="1"/>
            <a:r>
              <a:rPr lang="cs-CZ" dirty="0"/>
              <a:t>cíle a opatření</a:t>
            </a:r>
          </a:p>
          <a:p>
            <a:pPr lvl="1"/>
            <a:r>
              <a:rPr lang="cs-CZ" dirty="0"/>
              <a:t>Konkrétní aktivity/záměry</a:t>
            </a:r>
          </a:p>
          <a:p>
            <a:pPr eaLnBrk="1" hangingPunct="1">
              <a:spcBef>
                <a:spcPts val="1200"/>
              </a:spcBef>
            </a:pPr>
            <a:r>
              <a:rPr lang="cs-CZ" dirty="0"/>
              <a:t>Implementace – „jak budeme postupovat“</a:t>
            </a:r>
          </a:p>
          <a:p>
            <a:pPr lvl="1"/>
            <a:r>
              <a:rPr lang="cs-CZ" dirty="0"/>
              <a:t>způsob realizace a naplnění strategického plánu</a:t>
            </a:r>
          </a:p>
          <a:p>
            <a:endParaRPr lang="cs-CZ" dirty="0"/>
          </a:p>
          <a:p>
            <a:pPr>
              <a:buNone/>
            </a:pPr>
            <a:r>
              <a:rPr lang="cs-CZ" b="1" dirty="0">
                <a:sym typeface="Wingdings" pitchFamily="2" charset="2"/>
              </a:rPr>
              <a:t> Časté t</a:t>
            </a:r>
            <a:r>
              <a:rPr lang="cs-CZ" b="1" dirty="0"/>
              <a:t>endence k přeceňování analytické části a naopak k podceňování části implementační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Program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68552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cs-CZ" sz="2400" b="1" dirty="0"/>
              <a:t>16:30 – 19.00 – společný workshop</a:t>
            </a:r>
            <a:endParaRPr lang="cs-CZ" sz="2400" dirty="0"/>
          </a:p>
          <a:p>
            <a:pPr marL="514350" indent="-242888">
              <a:lnSpc>
                <a:spcPct val="80000"/>
              </a:lnSpc>
              <a:buFont typeface="+mj-lt"/>
              <a:buAutoNum type="arabicPeriod"/>
            </a:pPr>
            <a:r>
              <a:rPr lang="cs-CZ" sz="2200" dirty="0"/>
              <a:t>Rozpracování vybraných kapitol strategie rozvoje školy</a:t>
            </a:r>
          </a:p>
          <a:p>
            <a:pPr marL="514350" indent="-514350">
              <a:buFont typeface="+mj-lt"/>
              <a:buAutoNum type="arabicPeriod" startAt="3"/>
            </a:pPr>
            <a:endParaRPr lang="cs-CZ" sz="2400" dirty="0"/>
          </a:p>
          <a:p>
            <a:pPr marL="514350" indent="-514350">
              <a:buNone/>
            </a:pPr>
            <a:r>
              <a:rPr lang="cs-CZ" sz="2400" b="1" dirty="0"/>
              <a:t>19:00 – 20:00 – večeře</a:t>
            </a:r>
          </a:p>
          <a:p>
            <a:pPr marL="514350" indent="-514350">
              <a:buNone/>
            </a:pPr>
            <a:endParaRPr lang="cs-CZ" sz="2400" b="1" dirty="0"/>
          </a:p>
          <a:p>
            <a:pPr marL="514350" indent="-514350">
              <a:buNone/>
            </a:pPr>
            <a:r>
              <a:rPr lang="cs-CZ" sz="2400" b="1" dirty="0"/>
              <a:t>20:00 – ??? - neformální posezení</a:t>
            </a:r>
          </a:p>
          <a:p>
            <a:pPr marL="514350" indent="-514350">
              <a:buFont typeface="+mj-lt"/>
              <a:buAutoNum type="arabicPeriod" startAt="3"/>
            </a:pPr>
            <a:endParaRPr lang="cs-CZ" sz="24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24936" cy="778094"/>
          </a:xfrm>
        </p:spPr>
        <p:txBody>
          <a:bodyPr>
            <a:normAutofit fontScale="90000"/>
          </a:bodyPr>
          <a:lstStyle/>
          <a:p>
            <a:r>
              <a:rPr lang="cs-CZ" dirty="0"/>
              <a:t>Části Strategického plánu rozvoje školy</a:t>
            </a:r>
          </a:p>
        </p:txBody>
      </p:sp>
      <p:sp>
        <p:nvSpPr>
          <p:cNvPr id="2072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48" name="Diagram 47">
            <a:extLst>
              <a:ext uri="{FF2B5EF4-FFF2-40B4-BE49-F238E27FC236}">
                <a16:creationId xmlns:a16="http://schemas.microsoft.com/office/drawing/2014/main" id="{319A1745-DB25-4E9C-B0F8-A4550C74DC1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95137626"/>
              </p:ext>
            </p:extLst>
          </p:nvPr>
        </p:nvGraphicFramePr>
        <p:xfrm>
          <a:off x="1907704" y="1327369"/>
          <a:ext cx="6984776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ovéPole 2">
            <a:extLst>
              <a:ext uri="{FF2B5EF4-FFF2-40B4-BE49-F238E27FC236}">
                <a16:creationId xmlns:a16="http://schemas.microsoft.com/office/drawing/2014/main" id="{8294ED3B-DB01-4C71-B8E6-E4A52C311F94}"/>
              </a:ext>
            </a:extLst>
          </p:cNvPr>
          <p:cNvSpPr txBox="1"/>
          <p:nvPr/>
        </p:nvSpPr>
        <p:spPr>
          <a:xfrm>
            <a:off x="331605" y="1222083"/>
            <a:ext cx="13762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ANALYTICKÁ</a:t>
            </a:r>
          </a:p>
          <a:p>
            <a:r>
              <a:rPr lang="cs-CZ" b="1" dirty="0"/>
              <a:t>      ČÁST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9536775F-9470-4E6A-BE5F-911F81525B26}"/>
              </a:ext>
            </a:extLst>
          </p:cNvPr>
          <p:cNvSpPr txBox="1"/>
          <p:nvPr/>
        </p:nvSpPr>
        <p:spPr>
          <a:xfrm>
            <a:off x="85832" y="5622680"/>
            <a:ext cx="18678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IMPLEMENTAČNÍ </a:t>
            </a:r>
          </a:p>
          <a:p>
            <a:r>
              <a:rPr lang="cs-CZ" b="1" dirty="0"/>
              <a:t>           ČÁST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76F84511-8A93-4973-8355-1ED5F5081698}"/>
              </a:ext>
            </a:extLst>
          </p:cNvPr>
          <p:cNvSpPr txBox="1"/>
          <p:nvPr/>
        </p:nvSpPr>
        <p:spPr>
          <a:xfrm>
            <a:off x="49477" y="3422381"/>
            <a:ext cx="15283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STRATEGICKÁ </a:t>
            </a:r>
          </a:p>
          <a:p>
            <a:r>
              <a:rPr lang="cs-CZ" b="1" dirty="0"/>
              <a:t>        ČÁST</a:t>
            </a:r>
          </a:p>
        </p:txBody>
      </p:sp>
      <p:sp>
        <p:nvSpPr>
          <p:cNvPr id="8" name="Levá složená závorka 7">
            <a:extLst>
              <a:ext uri="{FF2B5EF4-FFF2-40B4-BE49-F238E27FC236}">
                <a16:creationId xmlns:a16="http://schemas.microsoft.com/office/drawing/2014/main" id="{171CFEF9-BB7F-465E-AC15-B2BFA0B0E263}"/>
              </a:ext>
            </a:extLst>
          </p:cNvPr>
          <p:cNvSpPr/>
          <p:nvPr/>
        </p:nvSpPr>
        <p:spPr>
          <a:xfrm>
            <a:off x="1412631" y="2276872"/>
            <a:ext cx="401393" cy="302433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54959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2996952"/>
            <a:ext cx="7772400" cy="648072"/>
          </a:xfrm>
        </p:spPr>
        <p:txBody>
          <a:bodyPr>
            <a:noAutofit/>
          </a:bodyPr>
          <a:lstStyle/>
          <a:p>
            <a:pPr marL="514350" indent="-514350"/>
            <a:r>
              <a:rPr lang="cs-CZ" sz="7000" b="1" dirty="0"/>
              <a:t>ANALYTICKÁ ČÁST</a:t>
            </a:r>
          </a:p>
        </p:txBody>
      </p:sp>
    </p:spTree>
    <p:extLst>
      <p:ext uri="{BB962C8B-B14F-4D97-AF65-F5344CB8AC3E}">
        <p14:creationId xmlns:p14="http://schemas.microsoft.com/office/powerpoint/2010/main" val="391034116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648072"/>
          </a:xfrm>
        </p:spPr>
        <p:txBody>
          <a:bodyPr>
            <a:normAutofit fontScale="90000"/>
          </a:bodyPr>
          <a:lstStyle/>
          <a:p>
            <a:pPr marL="514350" indent="-514350"/>
            <a:r>
              <a:rPr lang="cs-CZ" b="1" dirty="0"/>
              <a:t>Analýza současného stavu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F99125F-9D12-4BE1-8648-C63786112E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7544" y="1556792"/>
            <a:ext cx="8208912" cy="4032448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endParaRPr lang="cs-CZ" sz="4000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cs-CZ" sz="4000" dirty="0">
              <a:solidFill>
                <a:schemeClr val="tx1"/>
              </a:solidFill>
            </a:endParaRPr>
          </a:p>
          <a:p>
            <a:r>
              <a:rPr lang="cs-CZ" sz="4000" dirty="0">
                <a:solidFill>
                  <a:srgbClr val="FF0000"/>
                </a:solidFill>
              </a:rPr>
              <a:t>Proč je důležitá analýza organizace?</a:t>
            </a:r>
          </a:p>
          <a:p>
            <a:pPr algn="l"/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65397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648072"/>
          </a:xfrm>
        </p:spPr>
        <p:txBody>
          <a:bodyPr>
            <a:normAutofit fontScale="90000"/>
          </a:bodyPr>
          <a:lstStyle/>
          <a:p>
            <a:pPr marL="514350" indent="-514350"/>
            <a:r>
              <a:rPr lang="cs-CZ" b="1" dirty="0"/>
              <a:t>Analýza současného stavu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F99125F-9D12-4BE1-8648-C63786112E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7544" y="980728"/>
            <a:ext cx="8208912" cy="5616624"/>
          </a:xfrm>
        </p:spPr>
        <p:txBody>
          <a:bodyPr>
            <a:normAutofit/>
          </a:bodyPr>
          <a:lstStyle/>
          <a:p>
            <a:pPr marL="457200" indent="-45720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Slouží ke zjištění aktuálního stavu školy → popisuje, na jaké úrovni se škola nachází v různých oblastech činnosti</a:t>
            </a:r>
          </a:p>
          <a:p>
            <a:pPr marL="457200" indent="-45720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Znalost současných podmínek je výchozím krokem důležitým pro plánování budoucnosti</a:t>
            </a:r>
          </a:p>
          <a:p>
            <a:pPr marL="457200" indent="-45720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Kompletní analýza se zabývá </a:t>
            </a:r>
            <a:r>
              <a:rPr lang="cs-CZ" b="1" dirty="0">
                <a:solidFill>
                  <a:schemeClr val="tx1"/>
                </a:solidFill>
              </a:rPr>
              <a:t>vnitřním prostředím </a:t>
            </a:r>
            <a:r>
              <a:rPr lang="cs-CZ" dirty="0">
                <a:solidFill>
                  <a:schemeClr val="tx1"/>
                </a:solidFill>
              </a:rPr>
              <a:t>(např. vzdělávací program školy, klima, materiální vybavení, apod.) </a:t>
            </a:r>
            <a:r>
              <a:rPr lang="cs-CZ" b="1" dirty="0">
                <a:solidFill>
                  <a:schemeClr val="tx1"/>
                </a:solidFill>
              </a:rPr>
              <a:t>a vnějším prostředím</a:t>
            </a:r>
            <a:r>
              <a:rPr lang="cs-CZ" dirty="0">
                <a:solidFill>
                  <a:schemeClr val="tx1"/>
                </a:solidFill>
              </a:rPr>
              <a:t> (např. politické, ekonomické, sociálně právní nebo technologické vlivy)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cs-CZ" b="1" dirty="0"/>
              <a:t>Analýza současného stavu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F520D411-D9FE-48DE-980A-5A98F35A11ED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549" y="1628800"/>
            <a:ext cx="8507288" cy="475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266166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SWOT analýza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 dirty="0"/>
              <a:t>Hojně používaná klasifikační metoda</a:t>
            </a:r>
          </a:p>
          <a:p>
            <a:pPr>
              <a:lnSpc>
                <a:spcPct val="90000"/>
              </a:lnSpc>
            </a:pPr>
            <a:r>
              <a:rPr lang="cs-CZ" sz="2400" dirty="0"/>
              <a:t>Utřídění informací o organizaci → umožnuje identifikovat oblasti, které jsou pro budoucnost školy důležité</a:t>
            </a:r>
          </a:p>
          <a:p>
            <a:pPr>
              <a:lnSpc>
                <a:spcPct val="90000"/>
              </a:lnSpc>
            </a:pPr>
            <a:r>
              <a:rPr lang="cs-CZ" sz="2400" dirty="0"/>
              <a:t>Pokud do ní škola zapojí různé skupiny osob, získá více různých pohledů (např. žáci či rodiče vidí věci jinak než vedení školy nebo učitelé)</a:t>
            </a:r>
          </a:p>
          <a:p>
            <a:pPr eaLnBrk="1" hangingPunct="1">
              <a:lnSpc>
                <a:spcPct val="90000"/>
              </a:lnSpc>
            </a:pPr>
            <a:endParaRPr lang="cs-CZ" sz="2400" dirty="0"/>
          </a:p>
        </p:txBody>
      </p:sp>
      <p:graphicFrame>
        <p:nvGraphicFramePr>
          <p:cNvPr id="187447" name="Group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1431818"/>
              </p:ext>
            </p:extLst>
          </p:nvPr>
        </p:nvGraphicFramePr>
        <p:xfrm>
          <a:off x="762000" y="4186237"/>
          <a:ext cx="7620000" cy="2122488"/>
        </p:xfrm>
        <a:graphic>
          <a:graphicData uri="http://schemas.openxmlformats.org/drawingml/2006/table">
            <a:tbl>
              <a:tblPr/>
              <a:tblGrid>
                <a:gridCol w="2197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2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8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09" charset="-128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9" charset="-128"/>
                          <a:cs typeface="Arial" charset="0"/>
                        </a:rPr>
                        <a:t>Kladné, pomocné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9" charset="-128"/>
                          <a:cs typeface="Arial" charset="0"/>
                        </a:rPr>
                        <a:t>Záporné, škodlivé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2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9" charset="-128"/>
                          <a:cs typeface="Arial" charset="0"/>
                        </a:rPr>
                        <a:t>Vnitřní původ (subjekt či objekt)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-109" charset="-128"/>
                          <a:cs typeface="Arial" charset="0"/>
                        </a:rPr>
                        <a:t>S</a:t>
                      </a: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9" charset="-128"/>
                          <a:cs typeface="Arial" charset="0"/>
                        </a:rPr>
                        <a:t>trengths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9" charset="-128"/>
                          <a:cs typeface="Arial" charset="0"/>
                        </a:rPr>
                        <a:t>(silné stránky)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-109" charset="-128"/>
                          <a:cs typeface="Arial" charset="0"/>
                        </a:rPr>
                        <a:t>W</a:t>
                      </a: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9" charset="-128"/>
                          <a:cs typeface="Arial" charset="0"/>
                        </a:rPr>
                        <a:t>eaknesses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9" charset="-128"/>
                          <a:cs typeface="Arial" charset="0"/>
                        </a:rPr>
                        <a:t>(slabé stránky)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2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9" charset="-128"/>
                          <a:cs typeface="Arial" charset="0"/>
                        </a:rPr>
                        <a:t>Vnější původ (prostředí)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-109" charset="-128"/>
                          <a:cs typeface="Arial" charset="0"/>
                        </a:rPr>
                        <a:t>O</a:t>
                      </a: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9" charset="-128"/>
                          <a:cs typeface="Arial" charset="0"/>
                        </a:rPr>
                        <a:t>pportunities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9" charset="-128"/>
                          <a:cs typeface="Arial" charset="0"/>
                        </a:rPr>
                        <a:t>(příležitosti)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-109" charset="-128"/>
                          <a:cs typeface="Arial" charset="0"/>
                        </a:rPr>
                        <a:t>T</a:t>
                      </a:r>
                      <a:r>
                        <a:rPr kumimoji="0" lang="cs-CZ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9" charset="-128"/>
                          <a:cs typeface="Arial" charset="0"/>
                        </a:rPr>
                        <a:t>hreats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09" charset="-12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9" charset="-128"/>
                          <a:cs typeface="Arial" charset="0"/>
                        </a:rPr>
                        <a:t>(hrozby)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cs-CZ" dirty="0"/>
              <a:t>SWOT - příklad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endParaRPr lang="cs-CZ" sz="1000" dirty="0"/>
          </a:p>
        </p:txBody>
      </p:sp>
      <p:graphicFrame>
        <p:nvGraphicFramePr>
          <p:cNvPr id="187447" name="Group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6839610"/>
              </p:ext>
            </p:extLst>
          </p:nvPr>
        </p:nvGraphicFramePr>
        <p:xfrm>
          <a:off x="762000" y="2204864"/>
          <a:ext cx="7620000" cy="3140520"/>
        </p:xfrm>
        <a:graphic>
          <a:graphicData uri="http://schemas.openxmlformats.org/drawingml/2006/table">
            <a:tbl>
              <a:tblPr/>
              <a:tblGrid>
                <a:gridCol w="18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2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8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09" charset="-128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9" charset="-128"/>
                          <a:cs typeface="Arial" charset="0"/>
                        </a:rPr>
                        <a:t>Kladné, pomocné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9" charset="-128"/>
                          <a:cs typeface="Arial" charset="0"/>
                        </a:rPr>
                        <a:t>Záporné, škodlivé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2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9" charset="-128"/>
                          <a:cs typeface="Arial" charset="0"/>
                        </a:rPr>
                        <a:t>Vnitřní původ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-109" charset="-128"/>
                          <a:cs typeface="Arial" charset="0"/>
                        </a:rPr>
                        <a:t>Silné stránky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09" charset="-128"/>
                        <a:cs typeface="Arial" charset="0"/>
                      </a:endParaRP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9" charset="-128"/>
                          <a:cs typeface="Arial" charset="0"/>
                        </a:rPr>
                        <a:t>Umístění žáků v olympiádách</a:t>
                      </a: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cs-CZ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9" charset="-128"/>
                          <a:cs typeface="Arial" charset="0"/>
                        </a:rPr>
                        <a:t>Sportovní úspěchy florbalistů</a:t>
                      </a: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cs-CZ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9" charset="-128"/>
                          <a:cs typeface="Arial" charset="0"/>
                        </a:rPr>
                        <a:t>Zručný školník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-109" charset="-128"/>
                          <a:cs typeface="Arial" charset="0"/>
                        </a:rPr>
                        <a:t>Slabé stránky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09" charset="-128"/>
                        <a:cs typeface="Arial" charset="0"/>
                      </a:endParaRP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cs-CZ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9" charset="-128"/>
                          <a:cs typeface="Arial" charset="0"/>
                        </a:rPr>
                        <a:t>Výuka cizích jazyků</a:t>
                      </a: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cs-CZ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9" charset="-128"/>
                          <a:cs typeface="Arial" charset="0"/>
                        </a:rPr>
                        <a:t>Absence dílen</a:t>
                      </a: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cs-CZ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9" charset="-128"/>
                          <a:cs typeface="Arial" charset="0"/>
                        </a:rPr>
                        <a:t>Malá tělocvična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2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9" charset="-128"/>
                          <a:cs typeface="Arial" charset="0"/>
                        </a:rPr>
                        <a:t>Vnější původ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-109" charset="-128"/>
                          <a:cs typeface="Arial" charset="0"/>
                        </a:rPr>
                        <a:t>Příležitosti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09" charset="-128"/>
                        <a:cs typeface="Arial" charset="0"/>
                      </a:endParaRP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cs-CZ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9" charset="-128"/>
                          <a:cs typeface="Arial" charset="0"/>
                        </a:rPr>
                        <a:t>Nová výstavba bytů v obci</a:t>
                      </a: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cs-CZ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9" charset="-128"/>
                          <a:cs typeface="Arial" charset="0"/>
                        </a:rPr>
                        <a:t>Silné ročníky</a:t>
                      </a: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cs-CZ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9" charset="-128"/>
                          <a:cs typeface="Arial" charset="0"/>
                        </a:rPr>
                        <a:t>Dotační možnosti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-109" charset="-128"/>
                          <a:cs typeface="Arial" charset="0"/>
                        </a:rPr>
                        <a:t>Hrozby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09" charset="-128"/>
                        <a:cs typeface="Arial" charset="0"/>
                      </a:endParaRP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cs-CZ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9" charset="-128"/>
                          <a:cs typeface="Arial" charset="0"/>
                        </a:rPr>
                        <a:t>Klesající porodnost</a:t>
                      </a: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cs-CZ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9" charset="-128"/>
                          <a:cs typeface="Arial" charset="0"/>
                        </a:rPr>
                        <a:t>Nedostatek financí (stát x obec)</a:t>
                      </a: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cs-CZ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9" charset="-128"/>
                          <a:cs typeface="Arial" charset="0"/>
                        </a:rPr>
                        <a:t>Nedostatek pedagogických pracovníků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630137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B0F0"/>
                </a:solidFill>
              </a:rPr>
              <a:t>SWOT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Pokuste se zpracovat jednoduchou analýzu SWOT pro svou školu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2996952"/>
            <a:ext cx="7772400" cy="648072"/>
          </a:xfrm>
        </p:spPr>
        <p:txBody>
          <a:bodyPr>
            <a:noAutofit/>
          </a:bodyPr>
          <a:lstStyle/>
          <a:p>
            <a:pPr marL="514350" indent="-514350"/>
            <a:r>
              <a:rPr lang="cs-CZ" sz="7000" b="1" dirty="0"/>
              <a:t>STRATEGICKÁ ČÁST</a:t>
            </a:r>
          </a:p>
        </p:txBody>
      </p:sp>
    </p:spTree>
    <p:extLst>
      <p:ext uri="{BB962C8B-B14F-4D97-AF65-F5344CB8AC3E}">
        <p14:creationId xmlns:p14="http://schemas.microsoft.com/office/powerpoint/2010/main" val="210699484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78098"/>
          </a:xfrm>
        </p:spPr>
        <p:txBody>
          <a:bodyPr>
            <a:normAutofit/>
          </a:bodyPr>
          <a:lstStyle/>
          <a:p>
            <a:r>
              <a:rPr lang="cs-CZ" sz="3600" b="1" dirty="0"/>
              <a:t>Obecná struktura strategické části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20A33EF0-0F27-436A-935B-67F2C4A748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9725721"/>
              </p:ext>
            </p:extLst>
          </p:nvPr>
        </p:nvGraphicFramePr>
        <p:xfrm>
          <a:off x="457200" y="895350"/>
          <a:ext cx="8229600" cy="52308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ovéPole 2">
            <a:extLst>
              <a:ext uri="{FF2B5EF4-FFF2-40B4-BE49-F238E27FC236}">
                <a16:creationId xmlns:a16="http://schemas.microsoft.com/office/drawing/2014/main" id="{6E849DF3-51F8-48CE-A18B-59752984DF69}"/>
              </a:ext>
            </a:extLst>
          </p:cNvPr>
          <p:cNvSpPr txBox="1"/>
          <p:nvPr/>
        </p:nvSpPr>
        <p:spPr>
          <a:xfrm>
            <a:off x="755576" y="2492896"/>
            <a:ext cx="523220" cy="21602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txBody>
          <a:bodyPr vert="vert270" wrap="square" rtlCol="0">
            <a:spAutoFit/>
          </a:bodyPr>
          <a:lstStyle/>
          <a:p>
            <a:pPr algn="ctr"/>
            <a:r>
              <a:rPr lang="cs-CZ" sz="2200" b="1" dirty="0"/>
              <a:t>MISE</a:t>
            </a:r>
          </a:p>
        </p:txBody>
      </p:sp>
    </p:spTree>
    <p:extLst>
      <p:ext uri="{BB962C8B-B14F-4D97-AF65-F5344CB8AC3E}">
        <p14:creationId xmlns:p14="http://schemas.microsoft.com/office/powerpoint/2010/main" val="249057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Program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514350" indent="-514350">
              <a:spcAft>
                <a:spcPts val="600"/>
              </a:spcAft>
              <a:buNone/>
            </a:pPr>
            <a:r>
              <a:rPr lang="cs-CZ" b="1" dirty="0">
                <a:solidFill>
                  <a:srgbClr val="FF0000"/>
                </a:solidFill>
              </a:rPr>
              <a:t>ČTVRTEK 7. 11. 2019</a:t>
            </a:r>
          </a:p>
          <a:p>
            <a:pPr marL="514350" indent="-514350">
              <a:lnSpc>
                <a:spcPct val="80000"/>
              </a:lnSpc>
              <a:spcAft>
                <a:spcPts val="600"/>
              </a:spcAft>
              <a:buNone/>
            </a:pPr>
            <a:r>
              <a:rPr lang="cs-CZ" sz="2200" b="1" dirty="0"/>
              <a:t>08:00 – 09:00 – snídaně</a:t>
            </a:r>
          </a:p>
          <a:p>
            <a:pPr marL="514350" indent="-514350">
              <a:lnSpc>
                <a:spcPct val="80000"/>
              </a:lnSpc>
              <a:spcAft>
                <a:spcPts val="600"/>
              </a:spcAft>
              <a:buNone/>
            </a:pPr>
            <a:r>
              <a:rPr lang="cs-CZ" sz="2200" b="1" dirty="0"/>
              <a:t>09:00 – 12:00 – individuální konzultace</a:t>
            </a:r>
          </a:p>
          <a:p>
            <a:pPr marL="514350" indent="-242888">
              <a:lnSpc>
                <a:spcPct val="80000"/>
              </a:lnSpc>
              <a:buFont typeface="+mj-lt"/>
              <a:buAutoNum type="arabicPeriod"/>
            </a:pPr>
            <a:r>
              <a:rPr lang="cs-CZ" sz="2200" dirty="0"/>
              <a:t>Konzultace přípravy strategií rozvoje pro konkrétní školy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40747"/>
          </a:xfrm>
          <a:noFill/>
        </p:spPr>
        <p:txBody>
          <a:bodyPr/>
          <a:lstStyle/>
          <a:p>
            <a:r>
              <a:rPr lang="cs-CZ" dirty="0"/>
              <a:t>MISE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611560" y="1129387"/>
            <a:ext cx="8229600" cy="57606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lvl="0" algn="ctr">
              <a:spcBef>
                <a:spcPct val="20000"/>
              </a:spcBef>
              <a:spcAft>
                <a:spcPts val="1200"/>
              </a:spcAft>
              <a:defRPr/>
            </a:pPr>
            <a:r>
              <a:rPr lang="cs-CZ" sz="3000" dirty="0"/>
              <a:t>Mise neboli poslání je odpověď na otázky: </a:t>
            </a:r>
            <a:br>
              <a:rPr lang="cs-CZ" sz="3000" dirty="0"/>
            </a:br>
            <a:r>
              <a:rPr lang="cs-CZ" sz="3000" b="1" cap="all" dirty="0"/>
              <a:t>„Kdo jsme? Proč existujeme? Co děláme?“</a:t>
            </a:r>
          </a:p>
          <a:p>
            <a:pPr marL="342900" lvl="0" indent="-342900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cs-CZ" sz="2000" dirty="0"/>
              <a:t>Je cílena do přítomnosti. Mise je dlouhodobý pohled školy na to co dělá, jaká je. Poslání by mělo být platné i v budoucnosti.</a:t>
            </a:r>
          </a:p>
          <a:p>
            <a:pPr marL="342900" lvl="0" indent="-342900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Proč ji potřebujeme?</a:t>
            </a:r>
          </a:p>
          <a:p>
            <a:pPr marL="800100" lvl="1" indent="-342900"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cs-CZ" sz="2400" dirty="0"/>
              <a:t>Charakterizuje školu, vymezuje ji, v čem je jiná, než ostatní školy</a:t>
            </a:r>
          </a:p>
          <a:p>
            <a:pPr marL="800100" lvl="1" indent="-342900"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cs-CZ" sz="2400" dirty="0"/>
              <a:t>Je součástí image školy (napomáhá tomu, jak je škola vnímána veřejností)</a:t>
            </a:r>
          </a:p>
          <a:p>
            <a:pPr marL="800100" lvl="1" indent="-342900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cs-CZ" sz="2400" dirty="0"/>
              <a:t>pomáhá zaměstnancům uvědomovat si hodnoty školy, její jedinečnost a výjimečnost, motivuje k práci (samozřejmě za předpokladu, že se s ní ztotožňují)</a:t>
            </a:r>
          </a:p>
          <a:p>
            <a:pPr marL="342900" lvl="0" indent="-342900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cs-CZ" sz="2400" dirty="0"/>
              <a:t>Všechny školy by mohly mít jako poslání </a:t>
            </a:r>
            <a:r>
              <a:rPr lang="cs-CZ" sz="2400" i="1" dirty="0"/>
              <a:t>„Učíme děti“</a:t>
            </a:r>
            <a:r>
              <a:rPr lang="cs-CZ" sz="2400" dirty="0"/>
              <a:t>, </a:t>
            </a:r>
            <a:r>
              <a:rPr lang="cs-CZ" sz="2400" i="1" dirty="0"/>
              <a:t>„Vzděláváme žáky/studenty“</a:t>
            </a:r>
            <a:r>
              <a:rPr lang="cs-CZ" sz="2400" dirty="0"/>
              <a:t>. Každá škola však dává důraz na něco jiného, volí různé cíle, používá různé metody, technologie, přístupy, spolupracuje s různými subjekty apod. → to vše se může objevit v její misi</a:t>
            </a:r>
            <a:endParaRPr kumimoji="0" lang="cs-CZ" sz="2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413309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664FF8F3-F452-4AD7-B1C7-21B463D40D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525963"/>
          </a:xfrm>
        </p:spPr>
        <p:txBody>
          <a:bodyPr/>
          <a:lstStyle/>
          <a:p>
            <a:r>
              <a:rPr lang="cs-CZ" dirty="0"/>
              <a:t>Jsme škola, která pomáhá dětem rozvíjet jejich schopnosti a dovednosti, podporuje partnerství mezi žáky, učiteli a rodiči, zaměřuje se na přípravu pro praktický život, buduje pozitivní vztah ke škole a ke vzdělávání.</a:t>
            </a:r>
          </a:p>
          <a:p>
            <a:endParaRPr lang="cs-CZ" dirty="0"/>
          </a:p>
          <a:p>
            <a:r>
              <a:rPr lang="cs-CZ" dirty="0"/>
              <a:t>Jdeme společnou cestou ke vzdělání, zdraví, spokojenosti.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539552" y="1412776"/>
            <a:ext cx="8229600" cy="468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ctr">
              <a:spcBef>
                <a:spcPct val="20000"/>
              </a:spcBef>
              <a:spcAft>
                <a:spcPts val="1200"/>
              </a:spcAft>
              <a:defRPr/>
            </a:pPr>
            <a:endParaRPr kumimoji="0" lang="cs-CZ" sz="2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algn="ctr">
              <a:spcBef>
                <a:spcPct val="20000"/>
              </a:spcBef>
              <a:spcAft>
                <a:spcPts val="1200"/>
              </a:spcAft>
              <a:defRPr/>
            </a:pPr>
            <a:endParaRPr lang="cs-CZ" sz="2000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E33B492D-B785-48F5-B397-D0CA8B8932FE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69776"/>
            <a:ext cx="8229600" cy="1143000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MISE - příklad</a:t>
            </a:r>
          </a:p>
        </p:txBody>
      </p:sp>
    </p:spTree>
    <p:extLst>
      <p:ext uri="{BB962C8B-B14F-4D97-AF65-F5344CB8AC3E}">
        <p14:creationId xmlns:p14="http://schemas.microsoft.com/office/powerpoint/2010/main" val="290147272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Nadpis 1"/>
          <p:cNvSpPr>
            <a:spLocks noGrp="1"/>
          </p:cNvSpPr>
          <p:nvPr>
            <p:ph type="title"/>
          </p:nvPr>
        </p:nvSpPr>
        <p:spPr>
          <a:xfrm>
            <a:off x="457200" y="380700"/>
            <a:ext cx="8229600" cy="768007"/>
          </a:xfrm>
        </p:spPr>
        <p:txBody>
          <a:bodyPr/>
          <a:lstStyle/>
          <a:p>
            <a:r>
              <a:rPr lang="cs-CZ" dirty="0">
                <a:solidFill>
                  <a:srgbClr val="00B0F0"/>
                </a:solidFill>
              </a:rPr>
              <a:t>Mise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539552" y="1412776"/>
            <a:ext cx="8229600" cy="468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ctr">
              <a:spcBef>
                <a:spcPct val="20000"/>
              </a:spcBef>
              <a:spcAft>
                <a:spcPts val="1200"/>
              </a:spcAft>
              <a:defRPr/>
            </a:pPr>
            <a:endParaRPr kumimoji="0" lang="cs-CZ" sz="2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algn="ctr">
              <a:spcBef>
                <a:spcPct val="20000"/>
              </a:spcBef>
              <a:spcAft>
                <a:spcPts val="1200"/>
              </a:spcAft>
              <a:defRPr/>
            </a:pPr>
            <a:endParaRPr lang="cs-CZ" sz="2000" dirty="0"/>
          </a:p>
          <a:p>
            <a:pPr lvl="0" algn="ctr">
              <a:spcBef>
                <a:spcPct val="20000"/>
              </a:spcBef>
              <a:spcAft>
                <a:spcPts val="1200"/>
              </a:spcAft>
              <a:defRPr/>
            </a:pPr>
            <a:r>
              <a:rPr kumimoji="0" lang="cs-CZ" sz="40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Vyzkoušíme si MISI naformulovat</a:t>
            </a:r>
          </a:p>
        </p:txBody>
      </p:sp>
    </p:spTree>
    <p:extLst>
      <p:ext uri="{BB962C8B-B14F-4D97-AF65-F5344CB8AC3E}">
        <p14:creationId xmlns:p14="http://schemas.microsoft.com/office/powerpoint/2010/main" val="221489379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27747"/>
          </a:xfrm>
          <a:noFill/>
        </p:spPr>
        <p:txBody>
          <a:bodyPr/>
          <a:lstStyle/>
          <a:p>
            <a:r>
              <a:rPr lang="cs-CZ" dirty="0"/>
              <a:t>VIZE ROZVOJE ŠKOLY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629" y="1121788"/>
            <a:ext cx="8147171" cy="5619580"/>
          </a:xfrm>
        </p:spPr>
        <p:txBody>
          <a:bodyPr>
            <a:normAutofit fontScale="92500" lnSpcReduction="10000"/>
          </a:bodyPr>
          <a:lstStyle/>
          <a:p>
            <a:r>
              <a:rPr lang="cs-CZ" sz="2800" dirty="0"/>
              <a:t>Dlouhodobý obraz budoucího žádoucího stavu </a:t>
            </a:r>
          </a:p>
          <a:p>
            <a:pPr>
              <a:spcAft>
                <a:spcPts val="600"/>
              </a:spcAft>
            </a:pPr>
            <a:r>
              <a:rPr lang="cs-CZ" sz="2800" dirty="0"/>
              <a:t>Pozitivní zobrazení budoucnosti</a:t>
            </a:r>
          </a:p>
          <a:p>
            <a:pPr>
              <a:spcAft>
                <a:spcPts val="600"/>
              </a:spcAft>
            </a:pPr>
            <a:r>
              <a:rPr lang="cs-CZ" sz="2800" dirty="0"/>
              <a:t>Směrovka rozvoje</a:t>
            </a:r>
          </a:p>
          <a:p>
            <a:pPr lvl="1">
              <a:buFont typeface="Wingdings" pitchFamily="2" charset="2"/>
              <a:buChar char="§"/>
            </a:pPr>
            <a:r>
              <a:rPr lang="cs-CZ" sz="2400" dirty="0"/>
              <a:t>Analýza – popis současného stavu (bod A)</a:t>
            </a:r>
          </a:p>
          <a:p>
            <a:pPr lvl="1">
              <a:buFont typeface="Wingdings" pitchFamily="2" charset="2"/>
              <a:buChar char="§"/>
            </a:pPr>
            <a:r>
              <a:rPr lang="cs-CZ" sz="2400" dirty="0"/>
              <a:t>Vize – popis žádoucího budoucího stavu (bod B)</a:t>
            </a:r>
          </a:p>
          <a:p>
            <a:pPr lvl="1">
              <a:buFont typeface="Wingdings" pitchFamily="2" charset="2"/>
              <a:buChar char="§"/>
            </a:pPr>
            <a:r>
              <a:rPr lang="cs-CZ" sz="2400" dirty="0"/>
              <a:t>Strategie – postup z bodu A do bodu B</a:t>
            </a:r>
          </a:p>
          <a:p>
            <a:pPr lvl="1">
              <a:buFont typeface="Wingdings" pitchFamily="2" charset="2"/>
              <a:buChar char="§"/>
            </a:pPr>
            <a:endParaRPr lang="cs-CZ" sz="2400" dirty="0"/>
          </a:p>
          <a:p>
            <a:pPr marL="457200" lvl="1" indent="0">
              <a:buNone/>
            </a:pPr>
            <a:endParaRPr lang="cs-CZ" sz="2400" dirty="0"/>
          </a:p>
          <a:p>
            <a:pPr>
              <a:buFont typeface="Wingdings" pitchFamily="2" charset="2"/>
              <a:buChar char="§"/>
            </a:pPr>
            <a:endParaRPr lang="cs-CZ" sz="2800" dirty="0"/>
          </a:p>
          <a:p>
            <a:pPr marL="0" indent="0">
              <a:spcBef>
                <a:spcPts val="1800"/>
              </a:spcBef>
              <a:buNone/>
            </a:pPr>
            <a:r>
              <a:rPr lang="cs-CZ" sz="2600" dirty="0"/>
              <a:t>V ideálním případě by samotná představa dosažení vize měla vedení školy a její zaměstnance </a:t>
            </a:r>
            <a:r>
              <a:rPr lang="cs-CZ" sz="2600" b="1" dirty="0"/>
              <a:t>motivovat k aktivitě</a:t>
            </a:r>
            <a:r>
              <a:rPr lang="cs-CZ" sz="2600" dirty="0"/>
              <a:t>, k plnění stanovených úkolů, k vymýšlení nových úkolů. Měli by se těšit na budoucnost školy, až bude vize skutečností.</a:t>
            </a:r>
          </a:p>
        </p:txBody>
      </p:sp>
      <p:cxnSp>
        <p:nvCxnSpPr>
          <p:cNvPr id="5" name="Přímá spojovací šipka 4"/>
          <p:cNvCxnSpPr/>
          <p:nvPr/>
        </p:nvCxnSpPr>
        <p:spPr>
          <a:xfrm>
            <a:off x="1403648" y="4365104"/>
            <a:ext cx="6120680" cy="0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840415" y="4061923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800" dirty="0"/>
              <a:t>A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7511498" y="4103494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B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3825833" y="3923423"/>
            <a:ext cx="12763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Strategie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VIZE – možné podoby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cs-CZ" sz="2400" dirty="0"/>
              <a:t>Slogan (spíše marketingový účel)</a:t>
            </a:r>
          </a:p>
          <a:p>
            <a:pPr lvl="1"/>
            <a:r>
              <a:rPr lang="cs-CZ" sz="2400" b="1" dirty="0">
                <a:solidFill>
                  <a:srgbClr val="FF0000"/>
                </a:solidFill>
              </a:rPr>
              <a:t>Stručný popis cílového stavu</a:t>
            </a:r>
          </a:p>
          <a:p>
            <a:pPr lvl="1"/>
            <a:r>
              <a:rPr lang="cs-CZ" sz="2400" dirty="0"/>
              <a:t>Rozvitý popis cílového stavu včetně sady provázaných intervencí (spíše strategie než vize)</a:t>
            </a:r>
          </a:p>
          <a:p>
            <a:pPr lvl="1"/>
            <a:r>
              <a:rPr lang="cs-CZ" sz="2400" dirty="0"/>
              <a:t>Kombinace výše uvedeného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cs-CZ" dirty="0"/>
              <a:t>VIZE – zásady pro tvorbu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>
              <a:buFont typeface="Calibri" panose="020F0502020204030204" pitchFamily="34" charset="0"/>
              <a:buChar char="+"/>
            </a:pPr>
            <a:r>
              <a:rPr lang="cs-CZ" sz="2400" dirty="0">
                <a:solidFill>
                  <a:srgbClr val="00B050"/>
                </a:solidFill>
              </a:rPr>
              <a:t>Projednaná a sdílená klíčovými aktéry (ne přání ředitele)</a:t>
            </a:r>
          </a:p>
          <a:p>
            <a:pPr lvl="1">
              <a:buFont typeface="Calibri" panose="020F0502020204030204" pitchFamily="34" charset="0"/>
              <a:buChar char="+"/>
            </a:pPr>
            <a:r>
              <a:rPr lang="cs-CZ" sz="2400" dirty="0">
                <a:solidFill>
                  <a:srgbClr val="00B050"/>
                </a:solidFill>
              </a:rPr>
              <a:t>Minimálně na 5 let</a:t>
            </a:r>
          </a:p>
          <a:p>
            <a:pPr lvl="1">
              <a:buFont typeface="Calibri" panose="020F0502020204030204" pitchFamily="34" charset="0"/>
              <a:buChar char="+"/>
            </a:pPr>
            <a:r>
              <a:rPr lang="cs-CZ" sz="2400" dirty="0">
                <a:solidFill>
                  <a:srgbClr val="00B050"/>
                </a:solidFill>
              </a:rPr>
              <a:t>Stručná, hutná, obsažná</a:t>
            </a:r>
          </a:p>
          <a:p>
            <a:pPr lvl="1">
              <a:buFont typeface="Calibri" panose="020F0502020204030204" pitchFamily="34" charset="0"/>
              <a:buChar char="+"/>
            </a:pPr>
            <a:r>
              <a:rPr lang="cs-CZ" sz="2400" dirty="0">
                <a:solidFill>
                  <a:srgbClr val="00B050"/>
                </a:solidFill>
              </a:rPr>
              <a:t>Vše co se ve škole děje by mělo být v souladu s vizí</a:t>
            </a:r>
          </a:p>
          <a:p>
            <a:pPr lvl="1">
              <a:buFont typeface="Calibri" panose="020F0502020204030204" pitchFamily="34" charset="0"/>
              <a:buChar char="+"/>
            </a:pPr>
            <a:endParaRPr lang="cs-CZ" sz="2400" dirty="0"/>
          </a:p>
          <a:p>
            <a:pPr lvl="1">
              <a:buFont typeface="Calibri" panose="020F0502020204030204" pitchFamily="34" charset="0"/>
              <a:buChar char="­"/>
            </a:pPr>
            <a:r>
              <a:rPr lang="cs-CZ" sz="2400" dirty="0">
                <a:solidFill>
                  <a:srgbClr val="FF0000"/>
                </a:solidFill>
              </a:rPr>
              <a:t>Příliš univerzální (škola pro život, …)</a:t>
            </a:r>
          </a:p>
          <a:p>
            <a:pPr lvl="1">
              <a:buFont typeface="Calibri" panose="020F0502020204030204" pitchFamily="34" charset="0"/>
              <a:buChar char="­"/>
            </a:pPr>
            <a:r>
              <a:rPr lang="cs-CZ" sz="2400" dirty="0">
                <a:solidFill>
                  <a:srgbClr val="FF0000"/>
                </a:solidFill>
              </a:rPr>
              <a:t>Nereálnost (podmínky, finance, …)</a:t>
            </a:r>
          </a:p>
          <a:p>
            <a:pPr lvl="1">
              <a:buFont typeface="Calibri" panose="020F0502020204030204" pitchFamily="34" charset="0"/>
              <a:buChar char="­"/>
            </a:pPr>
            <a:r>
              <a:rPr lang="cs-CZ" sz="2400" dirty="0">
                <a:solidFill>
                  <a:srgbClr val="FF0000"/>
                </a:solidFill>
              </a:rPr>
              <a:t>Málo ambiciózní</a:t>
            </a:r>
          </a:p>
          <a:p>
            <a:pPr lvl="1">
              <a:buFont typeface="Calibri" panose="020F0502020204030204" pitchFamily="34" charset="0"/>
              <a:buChar char="­"/>
            </a:pPr>
            <a:r>
              <a:rPr lang="cs-CZ" sz="2400" dirty="0">
                <a:solidFill>
                  <a:srgbClr val="FF0000"/>
                </a:solidFill>
              </a:rPr>
              <a:t>Neztotožnění aktérů s vizí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cs-CZ" dirty="0"/>
              <a:t>VIZE – 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ZŠ XYZ je škola, která je svými výchovně - vzdělávacími aktivitami přitažlivá pro žáky, rodiče, ale i zaměstnance.</a:t>
            </a:r>
          </a:p>
          <a:p>
            <a:endParaRPr lang="cs-CZ" dirty="0"/>
          </a:p>
          <a:p>
            <a:r>
              <a:rPr lang="cs-CZ" dirty="0"/>
              <a:t>ZŠ a MŠ XYZ je škola, která propojuje nároky evropského vzdělávání s nejlepšími tradicemi a zkušenostmi českého školství tak, aby byla moderní, otevřenou a přitažlivou školou. Je přátelským a bezpečným místem pro žáky (děti) i učitele a označována jako škola rodinného typu.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848537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B0F0"/>
                </a:solidFill>
              </a:rPr>
              <a:t>Formulace rozvojové vize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Individuální práce – návrh vize své školy</a:t>
            </a:r>
          </a:p>
          <a:p>
            <a:pPr lvl="1"/>
            <a:r>
              <a:rPr lang="cs-CZ" dirty="0">
                <a:solidFill>
                  <a:srgbClr val="FF0000"/>
                </a:solidFill>
              </a:rPr>
              <a:t>vize má být ambiciózní, ale reálná</a:t>
            </a:r>
          </a:p>
          <a:p>
            <a:pPr lvl="1"/>
            <a:r>
              <a:rPr lang="cs-CZ" dirty="0">
                <a:solidFill>
                  <a:srgbClr val="FF0000"/>
                </a:solidFill>
              </a:rPr>
              <a:t>vize má v obecné rovině zahrnovat to, co je podstatné</a:t>
            </a:r>
          </a:p>
          <a:p>
            <a:pPr lvl="1"/>
            <a:r>
              <a:rPr lang="cs-CZ" dirty="0">
                <a:solidFill>
                  <a:srgbClr val="FF0000"/>
                </a:solidFill>
              </a:rPr>
              <a:t>vize nemá být zcela obecná – má být „šitá na míru“ škole</a:t>
            </a:r>
          </a:p>
          <a:p>
            <a:r>
              <a:rPr lang="cs-CZ" dirty="0">
                <a:solidFill>
                  <a:srgbClr val="FF0000"/>
                </a:solidFill>
              </a:rPr>
              <a:t>Představení jednotlivých návrhů</a:t>
            </a:r>
            <a:endParaRPr lang="cs-CZ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cs-CZ" dirty="0"/>
              <a:t>PRIORITY/PRIORITNÍ OBLASTI - návrh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57399"/>
            <a:ext cx="8229600" cy="3963889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Modernizace infrastruktury a vybavení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Rozvoj Lidských zdrojů a lidského potenciálu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Organizace směrem dovnitř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Organizace směrem navenek</a:t>
            </a:r>
          </a:p>
          <a:p>
            <a:pPr marL="514350" indent="-514350">
              <a:buFont typeface="+mj-lt"/>
              <a:buAutoNum type="arabicPeriod"/>
            </a:pP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220399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cs-CZ" dirty="0"/>
              <a:t>PO 1 – CÍLE A OPATŘENÍ – na co se zaměřit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Školní budovy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Školní zařízení (školní družina, jídelna aj.)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Vybavení školy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Nejbližší okolí budov</a:t>
            </a:r>
          </a:p>
          <a:p>
            <a:pPr marL="400050" lvl="1" indent="0">
              <a:buNone/>
            </a:pPr>
            <a:endParaRPr lang="cs-CZ" dirty="0">
              <a:solidFill>
                <a:srgbClr val="FF0000"/>
              </a:solidFill>
            </a:endParaRPr>
          </a:p>
          <a:p>
            <a:pPr marL="400050" lvl="1" indent="0">
              <a:buNone/>
            </a:pPr>
            <a:endParaRPr lang="cs-CZ" dirty="0">
              <a:solidFill>
                <a:srgbClr val="FF0000"/>
              </a:solidFill>
            </a:endParaRPr>
          </a:p>
          <a:p>
            <a:pPr marL="400050" lvl="1" indent="0">
              <a:buNone/>
            </a:pPr>
            <a:r>
              <a:rPr lang="cs-CZ" dirty="0">
                <a:solidFill>
                  <a:srgbClr val="FF0000"/>
                </a:solidFill>
              </a:rPr>
              <a:t>Konkrétní aktivity/záměry</a:t>
            </a:r>
          </a:p>
        </p:txBody>
      </p:sp>
    </p:spTree>
    <p:extLst>
      <p:ext uri="{BB962C8B-B14F-4D97-AF65-F5344CB8AC3E}">
        <p14:creationId xmlns:p14="http://schemas.microsoft.com/office/powerpoint/2010/main" val="167233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pPr marL="514350" indent="-514350"/>
            <a:r>
              <a:rPr lang="cs-CZ" b="1" dirty="0"/>
              <a:t>1. Strategické plánování - příležitost, formalita, nebo nutné zlo?</a:t>
            </a:r>
            <a:br>
              <a:rPr lang="cs-CZ" b="1" dirty="0"/>
            </a:br>
            <a:br>
              <a:rPr lang="cs-CZ" b="1" dirty="0"/>
            </a:br>
            <a:r>
              <a:rPr lang="cs-CZ" b="1" dirty="0"/>
              <a:t>Základní principy strategického plánování a tvorby strategických dokumentů</a:t>
            </a:r>
            <a:br>
              <a:rPr lang="cs-CZ" b="1" dirty="0"/>
            </a:br>
            <a:endParaRPr lang="cs-CZ" b="1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Vedení školy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Učitelé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Další pedagogičtí pracovníci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Nepedagogičtí pracovníci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Žáci (děti)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marL="400050" lvl="1" indent="0">
              <a:buNone/>
            </a:pPr>
            <a:endParaRPr lang="cs-CZ" dirty="0">
              <a:solidFill>
                <a:srgbClr val="FF0000"/>
              </a:solidFill>
            </a:endParaRPr>
          </a:p>
          <a:p>
            <a:pPr marL="400050" lvl="1" indent="0">
              <a:buNone/>
            </a:pPr>
            <a:r>
              <a:rPr lang="cs-CZ" dirty="0">
                <a:solidFill>
                  <a:srgbClr val="FF0000"/>
                </a:solidFill>
              </a:rPr>
              <a:t>Konkrétní aktivity/záměry</a:t>
            </a:r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8C937BA3-E480-467A-A8BD-B2930E9F5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cs-CZ" dirty="0"/>
              <a:t>PO 2 – CÍLE A OPATŘENÍ – na co se zaměřit</a:t>
            </a:r>
          </a:p>
        </p:txBody>
      </p:sp>
    </p:spTree>
    <p:extLst>
      <p:ext uri="{BB962C8B-B14F-4D97-AF65-F5344CB8AC3E}">
        <p14:creationId xmlns:p14="http://schemas.microsoft.com/office/powerpoint/2010/main" val="183362878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cs-CZ" dirty="0"/>
              <a:t>PO 3 – CÍLE A OPATŘENÍ – na co se zaměřit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Klima, kultura a image organizace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Řízení školy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Vzdělávací program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Zaměření školy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Vzájemné vztahy uvnitř organizace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Další aktivity školy</a:t>
            </a:r>
          </a:p>
          <a:p>
            <a:pPr marL="400050" lvl="1" indent="0">
              <a:buNone/>
            </a:pPr>
            <a:endParaRPr lang="cs-CZ" dirty="0">
              <a:solidFill>
                <a:srgbClr val="FF0000"/>
              </a:solidFill>
            </a:endParaRPr>
          </a:p>
          <a:p>
            <a:pPr marL="400050" lvl="1" indent="0">
              <a:buNone/>
            </a:pPr>
            <a:r>
              <a:rPr lang="cs-CZ" dirty="0">
                <a:solidFill>
                  <a:srgbClr val="FF0000"/>
                </a:solidFill>
              </a:rPr>
              <a:t>Konkrétní aktivity/záměry</a:t>
            </a:r>
          </a:p>
        </p:txBody>
      </p:sp>
    </p:spTree>
    <p:extLst>
      <p:ext uri="{BB962C8B-B14F-4D97-AF65-F5344CB8AC3E}">
        <p14:creationId xmlns:p14="http://schemas.microsoft.com/office/powerpoint/2010/main" val="251170716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cs-CZ" dirty="0"/>
              <a:t>PO 4 – CÍLE A OPATŘENÍ – na co se zaměřit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Propagace </a:t>
            </a:r>
            <a:r>
              <a:rPr lang="cs-CZ"/>
              <a:t>a image školy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Spolupráce se zřizovatelem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Spolupráce s rodiči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Spolupráce s jinými školami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Spolupráce s dalšími subjekty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Škola jako komunitní centrum</a:t>
            </a:r>
          </a:p>
          <a:p>
            <a:pPr marL="400050" lvl="1" indent="0">
              <a:buNone/>
            </a:pPr>
            <a:endParaRPr lang="cs-CZ" dirty="0">
              <a:solidFill>
                <a:srgbClr val="FF0000"/>
              </a:solidFill>
            </a:endParaRPr>
          </a:p>
          <a:p>
            <a:pPr marL="400050" lvl="1" indent="0">
              <a:buNone/>
            </a:pPr>
            <a:r>
              <a:rPr lang="cs-CZ" dirty="0">
                <a:solidFill>
                  <a:srgbClr val="FF0000"/>
                </a:solidFill>
              </a:rPr>
              <a:t>Konkrétní aktivity/záměry</a:t>
            </a:r>
          </a:p>
        </p:txBody>
      </p:sp>
    </p:spTree>
    <p:extLst>
      <p:ext uri="{BB962C8B-B14F-4D97-AF65-F5344CB8AC3E}">
        <p14:creationId xmlns:p14="http://schemas.microsoft.com/office/powerpoint/2010/main" val="83884669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143000"/>
          </a:xfrm>
        </p:spPr>
        <p:txBody>
          <a:bodyPr>
            <a:noAutofit/>
          </a:bodyPr>
          <a:lstStyle/>
          <a:p>
            <a:pPr marL="514350" indent="-514350"/>
            <a:r>
              <a:rPr lang="cs-CZ" sz="5000" dirty="0">
                <a:solidFill>
                  <a:srgbClr val="00B0F0"/>
                </a:solidFill>
              </a:rPr>
              <a:t>Priority, cíle, opatření, aktivity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E1D7EF-22B9-4531-A2B0-E50805F86C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882" y="1988840"/>
            <a:ext cx="8229600" cy="2620888"/>
          </a:xfrm>
        </p:spPr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Skupinová práce – pokuste se k jednotlivým prioritním oblastem formulovat cíle, opatření a konkrétní aktivity/záměry</a:t>
            </a:r>
          </a:p>
        </p:txBody>
      </p:sp>
    </p:spTree>
    <p:extLst>
      <p:ext uri="{BB962C8B-B14F-4D97-AF65-F5344CB8AC3E}">
        <p14:creationId xmlns:p14="http://schemas.microsoft.com/office/powerpoint/2010/main" val="365964993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1520" y="2996952"/>
            <a:ext cx="8640960" cy="648072"/>
          </a:xfrm>
        </p:spPr>
        <p:txBody>
          <a:bodyPr>
            <a:noAutofit/>
          </a:bodyPr>
          <a:lstStyle/>
          <a:p>
            <a:pPr marL="514350" indent="-514350"/>
            <a:r>
              <a:rPr lang="cs-CZ" sz="7000" b="1" dirty="0"/>
              <a:t>IMPLEMENTAČNÍ ČÁST</a:t>
            </a:r>
          </a:p>
        </p:txBody>
      </p:sp>
    </p:spTree>
    <p:extLst>
      <p:ext uri="{BB962C8B-B14F-4D97-AF65-F5344CB8AC3E}">
        <p14:creationId xmlns:p14="http://schemas.microsoft.com/office/powerpoint/2010/main" val="1392378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39695" y="0"/>
            <a:ext cx="8229600" cy="731837"/>
          </a:xfrm>
        </p:spPr>
        <p:txBody>
          <a:bodyPr>
            <a:normAutofit/>
          </a:bodyPr>
          <a:lstStyle/>
          <a:p>
            <a:pPr marL="514350" indent="-514350"/>
            <a:r>
              <a:rPr lang="cs-CZ" sz="3600" b="1" dirty="0"/>
              <a:t>Kroky k dosažení strategických cílů školy</a:t>
            </a:r>
            <a:endParaRPr lang="cs-CZ" b="1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0AFD744-51A9-4735-813C-C4E41682ED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235" y="725365"/>
            <a:ext cx="8229600" cy="5871987"/>
          </a:xfrm>
        </p:spPr>
        <p:txBody>
          <a:bodyPr>
            <a:normAutofit lnSpcReduction="10000"/>
          </a:bodyPr>
          <a:lstStyle/>
          <a:p>
            <a:r>
              <a:rPr lang="cs-CZ" dirty="0"/>
              <a:t>Stanovit si jednoznačný systém řízení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dirty="0"/>
              <a:t>Kdo bude za naplňování strategie jako celku zodpovědný (může být určen např. garant, který bude na celý proces naplňování plánu dohlížet, lze si stanovit i určité hierarchické úrovně apod.)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dirty="0"/>
              <a:t>U každé aktivity by mělo být alespoň zřejmé, kdo má její realizaci na starost, kdy (do kdy) by měla být zrealizována</a:t>
            </a:r>
          </a:p>
          <a:p>
            <a:pPr>
              <a:spcBef>
                <a:spcPts val="1200"/>
              </a:spcBef>
            </a:pPr>
            <a:r>
              <a:rPr lang="cs-CZ" dirty="0"/>
              <a:t>V pravidelných intervalech provádět evaluaci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Zjišťujeme, jak se daří strategii naplňovat</a:t>
            </a:r>
          </a:p>
          <a:p>
            <a:pPr>
              <a:spcBef>
                <a:spcPts val="1200"/>
              </a:spcBef>
            </a:pPr>
            <a:r>
              <a:rPr lang="cs-CZ" dirty="0"/>
              <a:t>Aktualizace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Vychází z výsledků evaluace → proces úpravy strategie na základě výsledků zjištěných při evaluaci</a:t>
            </a:r>
          </a:p>
        </p:txBody>
      </p:sp>
    </p:spTree>
    <p:extLst>
      <p:ext uri="{BB962C8B-B14F-4D97-AF65-F5344CB8AC3E}">
        <p14:creationId xmlns:p14="http://schemas.microsoft.com/office/powerpoint/2010/main" val="189005865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Na co nezapomenout po skončení celého procesu tvorby strategie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983162"/>
          </a:xfrm>
        </p:spPr>
        <p:txBody>
          <a:bodyPr>
            <a:normAutofit/>
          </a:bodyPr>
          <a:lstStyle/>
          <a:p>
            <a:r>
              <a:rPr lang="cs-CZ" dirty="0"/>
              <a:t>Strategie je veřejný dokument</a:t>
            </a:r>
          </a:p>
          <a:p>
            <a:r>
              <a:rPr lang="cs-CZ" dirty="0"/>
              <a:t>Jedná se o tzv. „živý“ dokument</a:t>
            </a:r>
          </a:p>
          <a:p>
            <a:r>
              <a:rPr lang="cs-CZ" dirty="0"/>
              <a:t>Je dobré jej zveřejnit a seznámit s ním různé aktéry (učitelé, další zaměstnanci, zřizovatel, rodiče apod.) – ideálně udělat stručný výtah</a:t>
            </a:r>
          </a:p>
          <a:p>
            <a:r>
              <a:rPr lang="cs-CZ" dirty="0"/>
              <a:t>I</a:t>
            </a:r>
            <a:r>
              <a:rPr lang="pt-BR" dirty="0"/>
              <a:t>nformovat o </a:t>
            </a:r>
            <a:r>
              <a:rPr lang="cs-CZ" dirty="0"/>
              <a:t>naplňování</a:t>
            </a:r>
            <a:r>
              <a:rPr lang="pt-BR" dirty="0"/>
              <a:t> </a:t>
            </a:r>
            <a:r>
              <a:rPr lang="cs-CZ" dirty="0"/>
              <a:t>strategie</a:t>
            </a:r>
            <a:r>
              <a:rPr lang="pt-BR" dirty="0"/>
              <a:t> a je</a:t>
            </a:r>
            <a:r>
              <a:rPr lang="cs-CZ" dirty="0"/>
              <a:t>jích </a:t>
            </a:r>
            <a:r>
              <a:rPr lang="pt-BR" dirty="0"/>
              <a:t>aktualizacích</a:t>
            </a:r>
            <a:endParaRPr lang="cs-CZ" dirty="0"/>
          </a:p>
          <a:p>
            <a:r>
              <a:rPr lang="cs-CZ" b="1" dirty="0"/>
              <a:t>PRACOVAT S DOKUMENTEM</a:t>
            </a:r>
            <a:r>
              <a:rPr lang="cs-CZ" dirty="0"/>
              <a:t> (kdyby měl skončit „v šuplíku“, nemá smysl jej zpracovávat)</a:t>
            </a:r>
          </a:p>
        </p:txBody>
      </p:sp>
    </p:spTree>
    <p:extLst>
      <p:ext uri="{BB962C8B-B14F-4D97-AF65-F5344CB8AC3E}">
        <p14:creationId xmlns:p14="http://schemas.microsoft.com/office/powerpoint/2010/main" val="123336442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směrem k diskusi/semináři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Jak se vypořádat s jednotlivými kapitolami?</a:t>
            </a:r>
          </a:p>
          <a:p>
            <a:r>
              <a:rPr lang="cs-CZ" dirty="0">
                <a:solidFill>
                  <a:srgbClr val="FF0000"/>
                </a:solidFill>
              </a:rPr>
              <a:t>Nač si dát pozor?</a:t>
            </a:r>
          </a:p>
          <a:p>
            <a:r>
              <a:rPr lang="cs-CZ" dirty="0">
                <a:solidFill>
                  <a:srgbClr val="FF0000"/>
                </a:solidFill>
              </a:rPr>
              <a:t>Co je třeba zpracovat důkladně a co má pro nás spíše formální přínos?</a:t>
            </a:r>
          </a:p>
        </p:txBody>
      </p:sp>
    </p:spTree>
    <p:extLst>
      <p:ext uri="{BB962C8B-B14F-4D97-AF65-F5344CB8AC3E}">
        <p14:creationId xmlns:p14="http://schemas.microsoft.com/office/powerpoint/2010/main" val="163330879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Kontaktní údaje</a:t>
            </a:r>
          </a:p>
        </p:txBody>
      </p:sp>
      <p:sp>
        <p:nvSpPr>
          <p:cNvPr id="829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Mgr. Karel Turek</a:t>
            </a:r>
          </a:p>
          <a:p>
            <a:pPr lvl="1">
              <a:buNone/>
            </a:pPr>
            <a:r>
              <a:rPr lang="cs-CZ" dirty="0">
                <a:hlinkClick r:id="rId2"/>
              </a:rPr>
              <a:t>turek_karel@email.cz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Ing. Michal </a:t>
            </a:r>
            <a:r>
              <a:rPr lang="cs-CZ" dirty="0" err="1"/>
              <a:t>Hátle</a:t>
            </a:r>
            <a:endParaRPr lang="cs-CZ" dirty="0"/>
          </a:p>
          <a:p>
            <a:pPr lvl="1">
              <a:buNone/>
            </a:pPr>
            <a:r>
              <a:rPr lang="cs-CZ" dirty="0" err="1">
                <a:hlinkClick r:id="rId3"/>
              </a:rPr>
              <a:t>hatle</a:t>
            </a:r>
            <a:r>
              <a:rPr lang="cs-CZ" dirty="0">
                <a:hlinkClick r:id="rId3"/>
              </a:rPr>
              <a:t>@</a:t>
            </a:r>
            <a:r>
              <a:rPr lang="cs-CZ" dirty="0" err="1">
                <a:hlinkClick r:id="rId3"/>
              </a:rPr>
              <a:t>drag</a:t>
            </a:r>
            <a:r>
              <a:rPr lang="cs-CZ" dirty="0">
                <a:hlinkClick r:id="rId3"/>
              </a:rPr>
              <a:t>-tu.</a:t>
            </a:r>
            <a:r>
              <a:rPr lang="cs-CZ" dirty="0" err="1">
                <a:hlinkClick r:id="rId3"/>
              </a:rPr>
              <a:t>cz</a:t>
            </a:r>
            <a:r>
              <a:rPr lang="cs-CZ" dirty="0"/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Strategické plánování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2800" dirty="0"/>
              <a:t>Řízení (management) každé organizace:</a:t>
            </a:r>
          </a:p>
          <a:p>
            <a:pPr lvl="1" eaLnBrk="1" hangingPunct="1"/>
            <a:r>
              <a:rPr lang="cs-CZ" sz="2400" dirty="0"/>
              <a:t>organizace „provozu“</a:t>
            </a:r>
          </a:p>
          <a:p>
            <a:pPr lvl="1" eaLnBrk="1" hangingPunct="1"/>
            <a:r>
              <a:rPr lang="cs-CZ" sz="2400" dirty="0"/>
              <a:t>vedení lidí</a:t>
            </a:r>
          </a:p>
          <a:p>
            <a:pPr lvl="1"/>
            <a:r>
              <a:rPr lang="cs-CZ" sz="2400" b="1" dirty="0"/>
              <a:t>plánování</a:t>
            </a:r>
          </a:p>
          <a:p>
            <a:pPr lvl="1" eaLnBrk="1" hangingPunct="1"/>
            <a:r>
              <a:rPr lang="cs-CZ" sz="2400" dirty="0"/>
              <a:t>kontrola</a:t>
            </a:r>
          </a:p>
          <a:p>
            <a:r>
              <a:rPr lang="cs-CZ" sz="2800" dirty="0"/>
              <a:t>Cíle, postupy a metody podobné v případě veřejných i soukromých subjektů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Strategický plán – veřejná sféra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dirty="0"/>
              <a:t>strategické plány (strategie, koncepce, programy…) si pořizují:</a:t>
            </a:r>
          </a:p>
          <a:p>
            <a:pPr lvl="1" eaLnBrk="1" hangingPunct="1"/>
            <a:r>
              <a:rPr lang="cs-CZ" dirty="0"/>
              <a:t>města a obce, kraje…</a:t>
            </a:r>
          </a:p>
          <a:p>
            <a:pPr lvl="1" eaLnBrk="1" hangingPunct="1"/>
            <a:r>
              <a:rPr lang="cs-CZ" dirty="0"/>
              <a:t>poskytovatelé veřejných služeb (školy, nemocnice, neziskové organizace…)</a:t>
            </a:r>
          </a:p>
          <a:p>
            <a:pPr eaLnBrk="1" hangingPunct="1"/>
            <a:r>
              <a:rPr lang="cs-CZ" dirty="0"/>
              <a:t>strategické plány</a:t>
            </a:r>
          </a:p>
          <a:p>
            <a:pPr lvl="1" eaLnBrk="1" hangingPunct="1"/>
            <a:r>
              <a:rPr lang="cs-CZ" dirty="0"/>
              <a:t>sektorové </a:t>
            </a:r>
          </a:p>
          <a:p>
            <a:pPr lvl="1" eaLnBrk="1" hangingPunct="1"/>
            <a:r>
              <a:rPr lang="cs-CZ" dirty="0"/>
              <a:t>komplexní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Zadání strategického plánu?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Co je/může být:</a:t>
            </a:r>
          </a:p>
          <a:p>
            <a:pPr lvl="1"/>
            <a:r>
              <a:rPr lang="cs-CZ" dirty="0">
                <a:solidFill>
                  <a:srgbClr val="FF0000"/>
                </a:solidFill>
              </a:rPr>
              <a:t>cílem pořízení strategického plánu</a:t>
            </a:r>
          </a:p>
          <a:p>
            <a:pPr lvl="1"/>
            <a:r>
              <a:rPr lang="cs-CZ" dirty="0">
                <a:solidFill>
                  <a:srgbClr val="FF0000"/>
                </a:solidFill>
              </a:rPr>
              <a:t>motivem k pořízení strategického plánu</a:t>
            </a:r>
          </a:p>
          <a:p>
            <a:r>
              <a:rPr lang="cs-CZ" dirty="0">
                <a:solidFill>
                  <a:srgbClr val="FF0000"/>
                </a:solidFill>
              </a:rPr>
              <a:t>Jaké metody je možné/vhodné využít při tvorbě strategického plánu?</a:t>
            </a:r>
          </a:p>
          <a:p>
            <a:r>
              <a:rPr lang="cs-CZ" dirty="0">
                <a:solidFill>
                  <a:srgbClr val="FF0000"/>
                </a:solidFill>
              </a:rPr>
              <a:t>Lze aplikovat jednotný postup tvorby strategického plánu v každé organizaci?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Zadání strategického plánu – sled kroků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10000"/>
          </a:bodyPr>
          <a:lstStyle/>
          <a:p>
            <a:r>
              <a:rPr lang="cs-CZ" dirty="0"/>
              <a:t>V zásadě nezbytný proces plnící jeden ze základních </a:t>
            </a:r>
            <a:r>
              <a:rPr lang="cs-CZ" b="1" dirty="0"/>
              <a:t>cílů</a:t>
            </a:r>
            <a:r>
              <a:rPr lang="cs-CZ" dirty="0"/>
              <a:t> existence škol (promyšlené řízení rozvoje školy)</a:t>
            </a:r>
            <a:endParaRPr lang="cs-CZ" b="1" dirty="0"/>
          </a:p>
          <a:p>
            <a:r>
              <a:rPr lang="cs-CZ" dirty="0"/>
              <a:t>Může však mít zcela odlišné:</a:t>
            </a:r>
          </a:p>
          <a:p>
            <a:pPr lvl="1"/>
            <a:r>
              <a:rPr lang="cs-CZ" b="1" dirty="0"/>
              <a:t>motivy</a:t>
            </a:r>
            <a:r>
              <a:rPr lang="cs-CZ" dirty="0"/>
              <a:t>, důvody vedoucí k pořízení a realizaci strategického plánu;</a:t>
            </a:r>
          </a:p>
          <a:p>
            <a:pPr lvl="1"/>
            <a:r>
              <a:rPr lang="cs-CZ" b="1" dirty="0"/>
              <a:t>přístupy a formy</a:t>
            </a:r>
            <a:r>
              <a:rPr lang="cs-CZ" dirty="0"/>
              <a:t>, jak strategický plán zpracovat a realizovat a jak vypadají jeho výstupy;</a:t>
            </a:r>
          </a:p>
          <a:p>
            <a:pPr lvl="1"/>
            <a:r>
              <a:rPr lang="cs-CZ" b="1" dirty="0"/>
              <a:t>metody</a:t>
            </a:r>
            <a:r>
              <a:rPr lang="cs-CZ" dirty="0"/>
              <a:t>, pomocí nichž je strategický plán tvořen;</a:t>
            </a:r>
          </a:p>
          <a:p>
            <a:pPr lvl="1"/>
            <a:r>
              <a:rPr lang="cs-CZ" b="1" dirty="0"/>
              <a:t>výstupy</a:t>
            </a:r>
            <a:r>
              <a:rPr lang="cs-CZ" dirty="0"/>
              <a:t> a reálný užitek pro školu.</a:t>
            </a:r>
          </a:p>
          <a:p>
            <a:r>
              <a:rPr lang="cs-CZ" dirty="0"/>
              <a:t>Paralela se stavbou rodinného domu – dům staví leckdo, ale každý k tomu má jiné motivy, potřeby a „metody“ a každý dům je proto jiný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15873</TotalTime>
  <Words>3374</Words>
  <Application>Microsoft Office PowerPoint</Application>
  <PresentationFormat>Předvádění na obrazovce (4:3)</PresentationFormat>
  <Paragraphs>485</Paragraphs>
  <Slides>58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58</vt:i4>
      </vt:variant>
    </vt:vector>
  </HeadingPairs>
  <TitlesOfParts>
    <vt:vector size="62" baseType="lpstr">
      <vt:lpstr>Arial</vt:lpstr>
      <vt:lpstr>Calibri</vt:lpstr>
      <vt:lpstr>Wingdings</vt:lpstr>
      <vt:lpstr>Motiv sady Office</vt:lpstr>
      <vt:lpstr> Setkání koordinátorů škol z území Trutnovska </vt:lpstr>
      <vt:lpstr>Program</vt:lpstr>
      <vt:lpstr>Program</vt:lpstr>
      <vt:lpstr>Program</vt:lpstr>
      <vt:lpstr>1. Strategické plánování - příležitost, formalita, nebo nutné zlo?  Základní principy strategického plánování a tvorby strategických dokumentů </vt:lpstr>
      <vt:lpstr>Strategické plánování</vt:lpstr>
      <vt:lpstr>Strategický plán – veřejná sféra</vt:lpstr>
      <vt:lpstr>Zadání strategického plánu?</vt:lpstr>
      <vt:lpstr>Zadání strategického plánu – sled kroků</vt:lpstr>
      <vt:lpstr>Prezentace aplikace PowerPoint</vt:lpstr>
      <vt:lpstr>Strategické plánování – cíle</vt:lpstr>
      <vt:lpstr>Strategické plánování – motivy</vt:lpstr>
      <vt:lpstr>Strategické plánování – přístup a forma</vt:lpstr>
      <vt:lpstr>Strategické plánování – metody</vt:lpstr>
      <vt:lpstr>Strategické plánování – výstupy</vt:lpstr>
      <vt:lpstr>Diskuse motivů, přístupů a metod</vt:lpstr>
      <vt:lpstr>Předpoklady úspěšného strategického plánu</vt:lpstr>
      <vt:lpstr>Organizace zpracování SP</vt:lpstr>
      <vt:lpstr>Organizace zpracování SP</vt:lpstr>
      <vt:lpstr>Doba zpracování strategického plánu</vt:lpstr>
      <vt:lpstr>Zapojení veřejnosti</vt:lpstr>
      <vt:lpstr>Podklady pro tvorbu strategického plánu</vt:lpstr>
      <vt:lpstr>Metody tvorby strategického plánu</vt:lpstr>
      <vt:lpstr>Některé metody využitelné při přípravě SP školy</vt:lpstr>
      <vt:lpstr>Statistické metody</vt:lpstr>
      <vt:lpstr>Benchmarking</vt:lpstr>
      <vt:lpstr>Kvalitativní průzkumy</vt:lpstr>
      <vt:lpstr>Kvantitativní průzkumy</vt:lpstr>
      <vt:lpstr>Struktura strategického plánu</vt:lpstr>
      <vt:lpstr>Části Strategického plánu rozvoje školy</vt:lpstr>
      <vt:lpstr>ANALYTICKÁ ČÁST</vt:lpstr>
      <vt:lpstr>Analýza současného stavu</vt:lpstr>
      <vt:lpstr>Analýza současného stavu</vt:lpstr>
      <vt:lpstr>Analýza současného stavu</vt:lpstr>
      <vt:lpstr>SWOT analýza</vt:lpstr>
      <vt:lpstr>SWOT - příklad</vt:lpstr>
      <vt:lpstr>SWOT</vt:lpstr>
      <vt:lpstr>STRATEGICKÁ ČÁST</vt:lpstr>
      <vt:lpstr>Obecná struktura strategické části</vt:lpstr>
      <vt:lpstr>MISE</vt:lpstr>
      <vt:lpstr>Prezentace aplikace PowerPoint</vt:lpstr>
      <vt:lpstr>Mise</vt:lpstr>
      <vt:lpstr>VIZE ROZVOJE ŠKOLY</vt:lpstr>
      <vt:lpstr>VIZE – možné podoby</vt:lpstr>
      <vt:lpstr>VIZE – zásady pro tvorbu</vt:lpstr>
      <vt:lpstr>VIZE – příklad</vt:lpstr>
      <vt:lpstr>Formulace rozvojové vize</vt:lpstr>
      <vt:lpstr>PRIORITY/PRIORITNÍ OBLASTI - návrh</vt:lpstr>
      <vt:lpstr>PO 1 – CÍLE A OPATŘENÍ – na co se zaměřit</vt:lpstr>
      <vt:lpstr>PO 2 – CÍLE A OPATŘENÍ – na co se zaměřit</vt:lpstr>
      <vt:lpstr>PO 3 – CÍLE A OPATŘENÍ – na co se zaměřit</vt:lpstr>
      <vt:lpstr>PO 4 – CÍLE A OPATŘENÍ – na co se zaměřit</vt:lpstr>
      <vt:lpstr>Priority, cíle, opatření, aktivity </vt:lpstr>
      <vt:lpstr>IMPLEMENTAČNÍ ČÁST</vt:lpstr>
      <vt:lpstr>Kroky k dosažení strategických cílů školy</vt:lpstr>
      <vt:lpstr>Na co nezapomenout po skončení celého procesu tvorby strategie </vt:lpstr>
      <vt:lpstr>Otázky směrem k diskusi/semináři</vt:lpstr>
      <vt:lpstr>Kontaktní údaje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Trličíková Michala (MPSV)</dc:creator>
  <cp:lastModifiedBy>Karel Turek</cp:lastModifiedBy>
  <cp:revision>163</cp:revision>
  <dcterms:created xsi:type="dcterms:W3CDTF">2015-05-26T11:30:55Z</dcterms:created>
  <dcterms:modified xsi:type="dcterms:W3CDTF">2019-11-05T22:34:28Z</dcterms:modified>
</cp:coreProperties>
</file>