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102" d="100"/>
          <a:sy n="10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i="0" baseline="0" dirty="0" smtClean="0"/>
              <a:t>Účast obcí KHK v soutěži Vesnice roku 2005 - 2017</a:t>
            </a:r>
            <a:endParaRPr lang="cs-CZ" sz="2000" b="1" i="0" baseline="0" dirty="0"/>
          </a:p>
        </c:rich>
      </c:tx>
      <c:overlay val="0"/>
      <c:sp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obcí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76200">
              <a:noFill/>
            </a:ln>
            <a:effectLst/>
          </c:spPr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13</c:v>
                </c:pt>
                <c:pt idx="1">
                  <c:v>32</c:v>
                </c:pt>
                <c:pt idx="2">
                  <c:v>21</c:v>
                </c:pt>
                <c:pt idx="3">
                  <c:v>32</c:v>
                </c:pt>
                <c:pt idx="4">
                  <c:v>20</c:v>
                </c:pt>
                <c:pt idx="5">
                  <c:v>50</c:v>
                </c:pt>
                <c:pt idx="6">
                  <c:v>37</c:v>
                </c:pt>
                <c:pt idx="7">
                  <c:v>20</c:v>
                </c:pt>
                <c:pt idx="8">
                  <c:v>31</c:v>
                </c:pt>
                <c:pt idx="9">
                  <c:v>33</c:v>
                </c:pt>
                <c:pt idx="10">
                  <c:v>17</c:v>
                </c:pt>
                <c:pt idx="11">
                  <c:v>32</c:v>
                </c:pt>
                <c:pt idx="12">
                  <c:v>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466160"/>
        <c:axId val="311466552"/>
      </c:barChart>
      <c:catAx>
        <c:axId val="3114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466552"/>
        <c:crosses val="autoZero"/>
        <c:auto val="1"/>
        <c:lblAlgn val="ctr"/>
        <c:lblOffset val="100"/>
        <c:noMultiLvlLbl val="0"/>
      </c:catAx>
      <c:valAx>
        <c:axId val="31146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466160"/>
        <c:crosses val="autoZero"/>
        <c:crossBetween val="between"/>
      </c:valAx>
      <c:spPr>
        <a:gradFill>
          <a:gsLst>
            <a:gs pos="38000">
              <a:srgbClr val="92D050"/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>
      <a:gsLst>
        <a:gs pos="0">
          <a:srgbClr val="92D05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>
      <a:glow rad="330200">
        <a:schemeClr val="accent6">
          <a:satMod val="175000"/>
          <a:alpha val="40000"/>
        </a:schemeClr>
      </a:glow>
      <a:outerShdw blurRad="114300" dist="50800" dir="5400000" algn="ctr" rotWithShape="0">
        <a:schemeClr val="accent6">
          <a:lumMod val="40000"/>
          <a:lumOff val="60000"/>
        </a:schemeClr>
      </a:outerShdw>
    </a:effectLst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6BA8D-F528-47C4-9585-DDE5E5F129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A65A46-8E2E-464E-B04F-C20AD0404191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b="1" dirty="0" smtClean="0"/>
            <a:t>Změny v soutěži Vesnice roku </a:t>
          </a:r>
          <a:endParaRPr lang="cs-CZ" dirty="0"/>
        </a:p>
      </dgm:t>
    </dgm:pt>
    <dgm:pt modelId="{314D102A-C1B9-4675-A4F6-8CCD24B6B9F5}" type="parTrans" cxnId="{A4C4B304-A246-4AC0-B532-0508FCA31BEE}">
      <dgm:prSet/>
      <dgm:spPr/>
      <dgm:t>
        <a:bodyPr/>
        <a:lstStyle/>
        <a:p>
          <a:endParaRPr lang="cs-CZ"/>
        </a:p>
      </dgm:t>
    </dgm:pt>
    <dgm:pt modelId="{940551B6-323B-4ADE-9712-AA3D01A118F5}" type="sibTrans" cxnId="{A4C4B304-A246-4AC0-B532-0508FCA31BEE}">
      <dgm:prSet/>
      <dgm:spPr/>
      <dgm:t>
        <a:bodyPr/>
        <a:lstStyle/>
        <a:p>
          <a:endParaRPr lang="cs-CZ"/>
        </a:p>
      </dgm:t>
    </dgm:pt>
    <dgm:pt modelId="{E7E71607-5A6F-4F10-B3BF-0FC155DB8293}" type="pres">
      <dgm:prSet presAssocID="{9776BA8D-F528-47C4-9585-DDE5E5F129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DBAA64-22B1-49C4-A12F-B581C14823A2}" type="pres">
      <dgm:prSet presAssocID="{E0A65A46-8E2E-464E-B04F-C20AD04041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688F79-9606-4CBA-95BB-D660C284386D}" type="presOf" srcId="{9776BA8D-F528-47C4-9585-DDE5E5F1291D}" destId="{E7E71607-5A6F-4F10-B3BF-0FC155DB8293}" srcOrd="0" destOrd="0" presId="urn:microsoft.com/office/officeart/2005/8/layout/vList2"/>
    <dgm:cxn modelId="{A4C4B304-A246-4AC0-B532-0508FCA31BEE}" srcId="{9776BA8D-F528-47C4-9585-DDE5E5F1291D}" destId="{E0A65A46-8E2E-464E-B04F-C20AD0404191}" srcOrd="0" destOrd="0" parTransId="{314D102A-C1B9-4675-A4F6-8CCD24B6B9F5}" sibTransId="{940551B6-323B-4ADE-9712-AA3D01A118F5}"/>
    <dgm:cxn modelId="{C66BD3FC-99A3-4EF9-B63B-5255E70F2A62}" type="presOf" srcId="{E0A65A46-8E2E-464E-B04F-C20AD0404191}" destId="{89DBAA64-22B1-49C4-A12F-B581C14823A2}" srcOrd="0" destOrd="0" presId="urn:microsoft.com/office/officeart/2005/8/layout/vList2"/>
    <dgm:cxn modelId="{7CC461E7-AEE4-4494-B9A3-1C7EFF3C083B}" type="presParOf" srcId="{E7E71607-5A6F-4F10-B3BF-0FC155DB8293}" destId="{89DBAA64-22B1-49C4-A12F-B581C14823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0057DA-E713-4E8D-A190-F17B2ECCF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C1B250-A0D4-4EA6-9BA5-161F4EAB61DF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b="1" dirty="0" smtClean="0"/>
            <a:t>2013</a:t>
          </a:r>
        </a:p>
        <a:p>
          <a:pPr rtl="0"/>
          <a:r>
            <a:rPr lang="cs-CZ" b="1" dirty="0" smtClean="0"/>
            <a:t>Holovousy – 2. místo</a:t>
          </a:r>
          <a:endParaRPr lang="cs-CZ" b="1" dirty="0"/>
        </a:p>
      </dgm:t>
    </dgm:pt>
    <dgm:pt modelId="{716D6A22-A0DB-41DF-9328-DEF223EF77CA}" type="parTrans" cxnId="{3694FB11-4C6C-4BF1-AE79-41F6B810D1F7}">
      <dgm:prSet/>
      <dgm:spPr/>
      <dgm:t>
        <a:bodyPr/>
        <a:lstStyle/>
        <a:p>
          <a:endParaRPr lang="cs-CZ"/>
        </a:p>
      </dgm:t>
    </dgm:pt>
    <dgm:pt modelId="{93F19E15-5B1A-4C66-9B92-FB27BD55EB38}" type="sibTrans" cxnId="{3694FB11-4C6C-4BF1-AE79-41F6B810D1F7}">
      <dgm:prSet/>
      <dgm:spPr/>
      <dgm:t>
        <a:bodyPr/>
        <a:lstStyle/>
        <a:p>
          <a:endParaRPr lang="cs-CZ"/>
        </a:p>
      </dgm:t>
    </dgm:pt>
    <dgm:pt modelId="{1C4BEEB7-BE0D-460F-975B-6EB2058FC220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b="1" dirty="0" smtClean="0"/>
            <a:t>2009 </a:t>
          </a:r>
        </a:p>
        <a:p>
          <a:pPr rtl="0"/>
          <a:r>
            <a:rPr lang="cs-CZ" b="1" dirty="0" smtClean="0"/>
            <a:t>Žernov – 3. místo</a:t>
          </a:r>
          <a:endParaRPr lang="cs-CZ" b="1" dirty="0"/>
        </a:p>
      </dgm:t>
    </dgm:pt>
    <dgm:pt modelId="{4312FF2F-26B3-4814-AC51-544BD3F3526A}" type="parTrans" cxnId="{497C4925-5AD5-4695-B1EE-A492B59544B1}">
      <dgm:prSet/>
      <dgm:spPr/>
      <dgm:t>
        <a:bodyPr/>
        <a:lstStyle/>
        <a:p>
          <a:endParaRPr lang="cs-CZ"/>
        </a:p>
      </dgm:t>
    </dgm:pt>
    <dgm:pt modelId="{3ED7BFD9-872B-452D-85D6-D0E8F04BDCA7}" type="sibTrans" cxnId="{497C4925-5AD5-4695-B1EE-A492B59544B1}">
      <dgm:prSet/>
      <dgm:spPr/>
      <dgm:t>
        <a:bodyPr/>
        <a:lstStyle/>
        <a:p>
          <a:endParaRPr lang="cs-CZ"/>
        </a:p>
      </dgm:t>
    </dgm:pt>
    <dgm:pt modelId="{82892FCD-83F7-470B-82B0-7F86291E3BF5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2007 </a:t>
          </a:r>
        </a:p>
        <a:p>
          <a:pPr rtl="0"/>
          <a:r>
            <a:rPr lang="cs-CZ" b="1" dirty="0" smtClean="0">
              <a:solidFill>
                <a:schemeClr val="tx1"/>
              </a:solidFill>
            </a:rPr>
            <a:t>Havlovice – 1. místo</a:t>
          </a:r>
          <a:endParaRPr lang="cs-CZ" b="1" dirty="0">
            <a:solidFill>
              <a:schemeClr val="tx1"/>
            </a:solidFill>
          </a:endParaRPr>
        </a:p>
      </dgm:t>
    </dgm:pt>
    <dgm:pt modelId="{441BC5C7-B712-433C-B68C-66E71F0B71E2}" type="parTrans" cxnId="{C318CBB3-0634-4DE2-8474-C75458D2942B}">
      <dgm:prSet/>
      <dgm:spPr/>
      <dgm:t>
        <a:bodyPr/>
        <a:lstStyle/>
        <a:p>
          <a:endParaRPr lang="cs-CZ"/>
        </a:p>
      </dgm:t>
    </dgm:pt>
    <dgm:pt modelId="{4425510C-9BF0-409E-9C2D-7FD5914F2264}" type="sibTrans" cxnId="{C318CBB3-0634-4DE2-8474-C75458D2942B}">
      <dgm:prSet/>
      <dgm:spPr/>
      <dgm:t>
        <a:bodyPr/>
        <a:lstStyle/>
        <a:p>
          <a:endParaRPr lang="cs-CZ"/>
        </a:p>
      </dgm:t>
    </dgm:pt>
    <dgm:pt modelId="{DEBB8C71-5105-4EBC-9D34-97E1B70D64AE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b="1" dirty="0" smtClean="0"/>
            <a:t>2005 </a:t>
          </a:r>
        </a:p>
        <a:p>
          <a:pPr rtl="0"/>
          <a:r>
            <a:rPr lang="cs-CZ" b="1" dirty="0" err="1" smtClean="0"/>
            <a:t>Šárovcova</a:t>
          </a:r>
          <a:r>
            <a:rPr lang="cs-CZ" b="1" dirty="0" smtClean="0"/>
            <a:t> Lhota – 3. místo</a:t>
          </a:r>
          <a:endParaRPr lang="cs-CZ" b="1" dirty="0"/>
        </a:p>
      </dgm:t>
    </dgm:pt>
    <dgm:pt modelId="{FACD7921-6611-4D32-AAF5-F2A0554F7783}" type="parTrans" cxnId="{E7994032-7DA5-44EF-967B-1A6C4DE4D2D7}">
      <dgm:prSet/>
      <dgm:spPr/>
      <dgm:t>
        <a:bodyPr/>
        <a:lstStyle/>
        <a:p>
          <a:endParaRPr lang="cs-CZ"/>
        </a:p>
      </dgm:t>
    </dgm:pt>
    <dgm:pt modelId="{1450FD87-3AB5-4FBA-B86D-493C7A89C8C3}" type="sibTrans" cxnId="{E7994032-7DA5-44EF-967B-1A6C4DE4D2D7}">
      <dgm:prSet/>
      <dgm:spPr/>
      <dgm:t>
        <a:bodyPr/>
        <a:lstStyle/>
        <a:p>
          <a:endParaRPr lang="cs-CZ"/>
        </a:p>
      </dgm:t>
    </dgm:pt>
    <dgm:pt modelId="{2C350716-DA1C-4D22-94FF-3779B38E8254}" type="pres">
      <dgm:prSet presAssocID="{340057DA-E713-4E8D-A190-F17B2ECCF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4CF236-776C-4BAB-8BCB-1FEFBF0D5FED}" type="pres">
      <dgm:prSet presAssocID="{6CC1B250-A0D4-4EA6-9BA5-161F4EAB61DF}" presName="linNode" presStyleCnt="0"/>
      <dgm:spPr/>
    </dgm:pt>
    <dgm:pt modelId="{8C276F08-6CAA-4751-A372-8D1E45CFDECB}" type="pres">
      <dgm:prSet presAssocID="{6CC1B250-A0D4-4EA6-9BA5-161F4EAB61DF}" presName="parentText" presStyleLbl="node1" presStyleIdx="0" presStyleCnt="4" custLinFactNeighborX="-295" custLinFactNeighborY="442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FC6194-E22C-4538-8C63-285BC2AF06D3}" type="pres">
      <dgm:prSet presAssocID="{93F19E15-5B1A-4C66-9B92-FB27BD55EB38}" presName="sp" presStyleCnt="0"/>
      <dgm:spPr/>
    </dgm:pt>
    <dgm:pt modelId="{DA9F7B9E-5554-4683-AB98-76946EA98E8E}" type="pres">
      <dgm:prSet presAssocID="{1C4BEEB7-BE0D-460F-975B-6EB2058FC220}" presName="linNode" presStyleCnt="0"/>
      <dgm:spPr/>
    </dgm:pt>
    <dgm:pt modelId="{0AD72EBA-CDDD-40E1-AB33-BB9747F3D710}" type="pres">
      <dgm:prSet presAssocID="{1C4BEEB7-BE0D-460F-975B-6EB2058FC220}" presName="parentText" presStyleLbl="node1" presStyleIdx="1" presStyleCnt="4" custLinFactNeighborX="0" custLinFactNeighborY="13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39532B-5DE7-4FF1-BD73-31991FA8767E}" type="pres">
      <dgm:prSet presAssocID="{3ED7BFD9-872B-452D-85D6-D0E8F04BDCA7}" presName="sp" presStyleCnt="0"/>
      <dgm:spPr/>
    </dgm:pt>
    <dgm:pt modelId="{D1C248D3-136E-4FD1-A5C2-7CAEA72AC5C5}" type="pres">
      <dgm:prSet presAssocID="{82892FCD-83F7-470B-82B0-7F86291E3BF5}" presName="linNode" presStyleCnt="0"/>
      <dgm:spPr/>
    </dgm:pt>
    <dgm:pt modelId="{2E060B5F-3552-45DB-83BA-2DE8F01F0E74}" type="pres">
      <dgm:prSet presAssocID="{82892FCD-83F7-470B-82B0-7F86291E3BF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8A8FAB-F6D7-46E6-8B50-997FA5B16330}" type="pres">
      <dgm:prSet presAssocID="{4425510C-9BF0-409E-9C2D-7FD5914F2264}" presName="sp" presStyleCnt="0"/>
      <dgm:spPr/>
    </dgm:pt>
    <dgm:pt modelId="{CC77EA70-F935-4640-9210-D0F47080DD7D}" type="pres">
      <dgm:prSet presAssocID="{DEBB8C71-5105-4EBC-9D34-97E1B70D64AE}" presName="linNode" presStyleCnt="0"/>
      <dgm:spPr/>
    </dgm:pt>
    <dgm:pt modelId="{AAC9287E-82E9-4832-94FA-D58AF60E0694}" type="pres">
      <dgm:prSet presAssocID="{DEBB8C71-5105-4EBC-9D34-97E1B70D64A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930D87-F574-416E-B535-474685DCC3E8}" type="presOf" srcId="{DEBB8C71-5105-4EBC-9D34-97E1B70D64AE}" destId="{AAC9287E-82E9-4832-94FA-D58AF60E0694}" srcOrd="0" destOrd="0" presId="urn:microsoft.com/office/officeart/2005/8/layout/vList5"/>
    <dgm:cxn modelId="{497C4925-5AD5-4695-B1EE-A492B59544B1}" srcId="{340057DA-E713-4E8D-A190-F17B2ECCF433}" destId="{1C4BEEB7-BE0D-460F-975B-6EB2058FC220}" srcOrd="1" destOrd="0" parTransId="{4312FF2F-26B3-4814-AC51-544BD3F3526A}" sibTransId="{3ED7BFD9-872B-452D-85D6-D0E8F04BDCA7}"/>
    <dgm:cxn modelId="{3694FB11-4C6C-4BF1-AE79-41F6B810D1F7}" srcId="{340057DA-E713-4E8D-A190-F17B2ECCF433}" destId="{6CC1B250-A0D4-4EA6-9BA5-161F4EAB61DF}" srcOrd="0" destOrd="0" parTransId="{716D6A22-A0DB-41DF-9328-DEF223EF77CA}" sibTransId="{93F19E15-5B1A-4C66-9B92-FB27BD55EB38}"/>
    <dgm:cxn modelId="{E7994032-7DA5-44EF-967B-1A6C4DE4D2D7}" srcId="{340057DA-E713-4E8D-A190-F17B2ECCF433}" destId="{DEBB8C71-5105-4EBC-9D34-97E1B70D64AE}" srcOrd="3" destOrd="0" parTransId="{FACD7921-6611-4D32-AAF5-F2A0554F7783}" sibTransId="{1450FD87-3AB5-4FBA-B86D-493C7A89C8C3}"/>
    <dgm:cxn modelId="{4FE5B235-BE9E-47A9-92AA-6BBC400A6B31}" type="presOf" srcId="{1C4BEEB7-BE0D-460F-975B-6EB2058FC220}" destId="{0AD72EBA-CDDD-40E1-AB33-BB9747F3D710}" srcOrd="0" destOrd="0" presId="urn:microsoft.com/office/officeart/2005/8/layout/vList5"/>
    <dgm:cxn modelId="{F3D224D3-AE1C-4D8F-80EB-F6DE68368A74}" type="presOf" srcId="{82892FCD-83F7-470B-82B0-7F86291E3BF5}" destId="{2E060B5F-3552-45DB-83BA-2DE8F01F0E74}" srcOrd="0" destOrd="0" presId="urn:microsoft.com/office/officeart/2005/8/layout/vList5"/>
    <dgm:cxn modelId="{C318CBB3-0634-4DE2-8474-C75458D2942B}" srcId="{340057DA-E713-4E8D-A190-F17B2ECCF433}" destId="{82892FCD-83F7-470B-82B0-7F86291E3BF5}" srcOrd="2" destOrd="0" parTransId="{441BC5C7-B712-433C-B68C-66E71F0B71E2}" sibTransId="{4425510C-9BF0-409E-9C2D-7FD5914F2264}"/>
    <dgm:cxn modelId="{4834F044-299D-4343-B36D-9F862E0C3A8E}" type="presOf" srcId="{6CC1B250-A0D4-4EA6-9BA5-161F4EAB61DF}" destId="{8C276F08-6CAA-4751-A372-8D1E45CFDECB}" srcOrd="0" destOrd="0" presId="urn:microsoft.com/office/officeart/2005/8/layout/vList5"/>
    <dgm:cxn modelId="{7984267B-B32B-46D1-AF52-DE2A388F04CC}" type="presOf" srcId="{340057DA-E713-4E8D-A190-F17B2ECCF433}" destId="{2C350716-DA1C-4D22-94FF-3779B38E8254}" srcOrd="0" destOrd="0" presId="urn:microsoft.com/office/officeart/2005/8/layout/vList5"/>
    <dgm:cxn modelId="{87C8927C-3958-41B2-B38F-FD68686061CF}" type="presParOf" srcId="{2C350716-DA1C-4D22-94FF-3779B38E8254}" destId="{954CF236-776C-4BAB-8BCB-1FEFBF0D5FED}" srcOrd="0" destOrd="0" presId="urn:microsoft.com/office/officeart/2005/8/layout/vList5"/>
    <dgm:cxn modelId="{ED2361B7-1623-4698-B6A8-32E03285E157}" type="presParOf" srcId="{954CF236-776C-4BAB-8BCB-1FEFBF0D5FED}" destId="{8C276F08-6CAA-4751-A372-8D1E45CFDECB}" srcOrd="0" destOrd="0" presId="urn:microsoft.com/office/officeart/2005/8/layout/vList5"/>
    <dgm:cxn modelId="{5147359A-C857-4ABD-9038-F95ECBC1304A}" type="presParOf" srcId="{2C350716-DA1C-4D22-94FF-3779B38E8254}" destId="{E6FC6194-E22C-4538-8C63-285BC2AF06D3}" srcOrd="1" destOrd="0" presId="urn:microsoft.com/office/officeart/2005/8/layout/vList5"/>
    <dgm:cxn modelId="{F804B38D-80AC-4D0E-861B-53BF6A89E8AD}" type="presParOf" srcId="{2C350716-DA1C-4D22-94FF-3779B38E8254}" destId="{DA9F7B9E-5554-4683-AB98-76946EA98E8E}" srcOrd="2" destOrd="0" presId="urn:microsoft.com/office/officeart/2005/8/layout/vList5"/>
    <dgm:cxn modelId="{553C2E6E-968E-43C2-9917-52175CD5A952}" type="presParOf" srcId="{DA9F7B9E-5554-4683-AB98-76946EA98E8E}" destId="{0AD72EBA-CDDD-40E1-AB33-BB9747F3D710}" srcOrd="0" destOrd="0" presId="urn:microsoft.com/office/officeart/2005/8/layout/vList5"/>
    <dgm:cxn modelId="{F75ED4C7-0BAC-42D3-A72D-E424BFEF0614}" type="presParOf" srcId="{2C350716-DA1C-4D22-94FF-3779B38E8254}" destId="{DE39532B-5DE7-4FF1-BD73-31991FA8767E}" srcOrd="3" destOrd="0" presId="urn:microsoft.com/office/officeart/2005/8/layout/vList5"/>
    <dgm:cxn modelId="{FC43F987-6D07-495A-AE49-CB129FC70DBC}" type="presParOf" srcId="{2C350716-DA1C-4D22-94FF-3779B38E8254}" destId="{D1C248D3-136E-4FD1-A5C2-7CAEA72AC5C5}" srcOrd="4" destOrd="0" presId="urn:microsoft.com/office/officeart/2005/8/layout/vList5"/>
    <dgm:cxn modelId="{FFA5C1BD-AA2A-4D0E-A653-2B41BE367441}" type="presParOf" srcId="{D1C248D3-136E-4FD1-A5C2-7CAEA72AC5C5}" destId="{2E060B5F-3552-45DB-83BA-2DE8F01F0E74}" srcOrd="0" destOrd="0" presId="urn:microsoft.com/office/officeart/2005/8/layout/vList5"/>
    <dgm:cxn modelId="{D4793A8E-E3A5-48DA-98C0-100FB616D207}" type="presParOf" srcId="{2C350716-DA1C-4D22-94FF-3779B38E8254}" destId="{0D8A8FAB-F6D7-46E6-8B50-997FA5B16330}" srcOrd="5" destOrd="0" presId="urn:microsoft.com/office/officeart/2005/8/layout/vList5"/>
    <dgm:cxn modelId="{8578307D-3529-4F43-B1E3-8CD10EEDCF6A}" type="presParOf" srcId="{2C350716-DA1C-4D22-94FF-3779B38E8254}" destId="{CC77EA70-F935-4640-9210-D0F47080DD7D}" srcOrd="6" destOrd="0" presId="urn:microsoft.com/office/officeart/2005/8/layout/vList5"/>
    <dgm:cxn modelId="{55A46AB2-8B15-4E7D-A500-C9D0F8BC9E85}" type="presParOf" srcId="{CC77EA70-F935-4640-9210-D0F47080DD7D}" destId="{AAC9287E-82E9-4832-94FA-D58AF60E06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96245E-01C6-4FB0-9208-87336D57EF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BA73C1-A487-456C-97DF-9F312BC8EFB0}" type="pres">
      <dgm:prSet presAssocID="{BC96245E-01C6-4FB0-9208-87336D57EF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F51BB-EE3F-4E2F-99A9-2D4C2A2127AA}" type="presOf" srcId="{BC96245E-01C6-4FB0-9208-87336D57EF2B}" destId="{92BA73C1-A487-456C-97DF-9F312BC8EF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83233F-947A-451F-B670-B350435411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0EF5AA-F8D7-432E-A756-C3E2CC4E7FC6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Podmínky soutěže a podrobné informace </a:t>
          </a:r>
          <a:endParaRPr lang="cs-CZ" dirty="0"/>
        </a:p>
      </dgm:t>
    </dgm:pt>
    <dgm:pt modelId="{7CF69415-39DC-458A-A94A-153C5E25B01E}" type="parTrans" cxnId="{43DD7EDF-03E4-41FB-8CB5-8683A00BE376}">
      <dgm:prSet/>
      <dgm:spPr/>
      <dgm:t>
        <a:bodyPr/>
        <a:lstStyle/>
        <a:p>
          <a:endParaRPr lang="cs-CZ"/>
        </a:p>
      </dgm:t>
    </dgm:pt>
    <dgm:pt modelId="{F254317B-0287-492F-B4E1-AAB3A3917BCD}" type="sibTrans" cxnId="{43DD7EDF-03E4-41FB-8CB5-8683A00BE376}">
      <dgm:prSet/>
      <dgm:spPr/>
      <dgm:t>
        <a:bodyPr/>
        <a:lstStyle/>
        <a:p>
          <a:endParaRPr lang="cs-CZ"/>
        </a:p>
      </dgm:t>
    </dgm:pt>
    <dgm:pt modelId="{BE524903-6BCA-4737-887C-881D359533D6}" type="pres">
      <dgm:prSet presAssocID="{8183233F-947A-451F-B670-B35043541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AE8BCD-BEA7-4E9F-A82E-28F1303C0049}" type="pres">
      <dgm:prSet presAssocID="{DC0EF5AA-F8D7-432E-A756-C3E2CC4E7F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C5D166-35FF-47F2-A013-54AC17D19638}" type="presOf" srcId="{8183233F-947A-451F-B670-B35043541151}" destId="{BE524903-6BCA-4737-887C-881D359533D6}" srcOrd="0" destOrd="0" presId="urn:microsoft.com/office/officeart/2005/8/layout/vList2"/>
    <dgm:cxn modelId="{43DD7EDF-03E4-41FB-8CB5-8683A00BE376}" srcId="{8183233F-947A-451F-B670-B35043541151}" destId="{DC0EF5AA-F8D7-432E-A756-C3E2CC4E7FC6}" srcOrd="0" destOrd="0" parTransId="{7CF69415-39DC-458A-A94A-153C5E25B01E}" sibTransId="{F254317B-0287-492F-B4E1-AAB3A3917BCD}"/>
    <dgm:cxn modelId="{ADBFD42B-6376-4BF9-9EC1-BA1AA7A2FF21}" type="presOf" srcId="{DC0EF5AA-F8D7-432E-A756-C3E2CC4E7FC6}" destId="{FBAE8BCD-BEA7-4E9F-A82E-28F1303C0049}" srcOrd="0" destOrd="0" presId="urn:microsoft.com/office/officeart/2005/8/layout/vList2"/>
    <dgm:cxn modelId="{6D021C5B-D299-44C5-B249-238DA6DA03F0}" type="presParOf" srcId="{BE524903-6BCA-4737-887C-881D359533D6}" destId="{FBAE8BCD-BEA7-4E9F-A82E-28F1303C0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E1E5AD-AFE3-4443-A469-94593F9712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B4B9CC-476C-4E62-92BA-F08D2557E3E4}" type="pres">
      <dgm:prSet presAssocID="{21E1E5AD-AFE3-4443-A469-94593F9712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581F77CB-D66C-4109-B797-E03EF19D5DB0}" type="presOf" srcId="{21E1E5AD-AFE3-4443-A469-94593F971229}" destId="{71B4B9CC-476C-4E62-92BA-F08D2557E3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BA73E4-27E5-4A44-9D97-783ADBADBE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2F5B89-05D2-4A69-B658-F82158611DD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cs-CZ" sz="4800" b="1" dirty="0" smtClean="0">
              <a:solidFill>
                <a:schemeClr val="tx1"/>
              </a:solidFill>
            </a:rPr>
            <a:t>www.vesniceroku.cz</a:t>
          </a:r>
          <a:endParaRPr lang="cs-CZ" sz="4800" b="1" dirty="0">
            <a:solidFill>
              <a:schemeClr val="tx1"/>
            </a:solidFill>
          </a:endParaRPr>
        </a:p>
      </dgm:t>
    </dgm:pt>
    <dgm:pt modelId="{FAFC5796-9E86-4F22-A664-2521345F4A1D}" type="parTrans" cxnId="{47E14050-49A0-46F8-85DC-A46612580420}">
      <dgm:prSet/>
      <dgm:spPr/>
      <dgm:t>
        <a:bodyPr/>
        <a:lstStyle/>
        <a:p>
          <a:endParaRPr lang="cs-CZ"/>
        </a:p>
      </dgm:t>
    </dgm:pt>
    <dgm:pt modelId="{408D363E-6126-426E-B6CA-D3606624B504}" type="sibTrans" cxnId="{47E14050-49A0-46F8-85DC-A46612580420}">
      <dgm:prSet/>
      <dgm:spPr/>
      <dgm:t>
        <a:bodyPr/>
        <a:lstStyle/>
        <a:p>
          <a:endParaRPr lang="cs-CZ"/>
        </a:p>
      </dgm:t>
    </dgm:pt>
    <dgm:pt modelId="{8B383818-9370-4839-9E39-8D45E7D85BC8}" type="pres">
      <dgm:prSet presAssocID="{94BA73E4-27E5-4A44-9D97-783ADBADBE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CADD06-E9D8-46DE-AA37-749A23B71A0B}" type="pres">
      <dgm:prSet presAssocID="{FE2F5B89-05D2-4A69-B658-F82158611DDC}" presName="composite" presStyleCnt="0"/>
      <dgm:spPr/>
    </dgm:pt>
    <dgm:pt modelId="{E3C70E8A-B75A-4DBD-888C-11CB7598D909}" type="pres">
      <dgm:prSet presAssocID="{FE2F5B89-05D2-4A69-B658-F82158611DDC}" presName="imgShp" presStyleLbl="fgImgPlace1" presStyleIdx="0" presStyleCnt="1" custLinFactNeighborX="29834" custLinFactNeighborY="-32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830BAC8-7F63-423E-BD29-CCFA038EDAC2}" type="pres">
      <dgm:prSet presAssocID="{FE2F5B89-05D2-4A69-B658-F82158611DDC}" presName="txShp" presStyleLbl="node1" presStyleIdx="0" presStyleCnt="1" custScaleX="93800" custLinFactNeighborX="6298" custLinFactNeighborY="-540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FE0562-39C6-474B-AE38-A86C36EDA819}" type="presOf" srcId="{FE2F5B89-05D2-4A69-B658-F82158611DDC}" destId="{6830BAC8-7F63-423E-BD29-CCFA038EDAC2}" srcOrd="0" destOrd="0" presId="urn:microsoft.com/office/officeart/2005/8/layout/vList3"/>
    <dgm:cxn modelId="{47E14050-49A0-46F8-85DC-A46612580420}" srcId="{94BA73E4-27E5-4A44-9D97-783ADBADBE61}" destId="{FE2F5B89-05D2-4A69-B658-F82158611DDC}" srcOrd="0" destOrd="0" parTransId="{FAFC5796-9E86-4F22-A664-2521345F4A1D}" sibTransId="{408D363E-6126-426E-B6CA-D3606624B504}"/>
    <dgm:cxn modelId="{2A4D6536-41E7-418F-9466-5C95EB8E4290}" type="presOf" srcId="{94BA73E4-27E5-4A44-9D97-783ADBADBE61}" destId="{8B383818-9370-4839-9E39-8D45E7D85BC8}" srcOrd="0" destOrd="0" presId="urn:microsoft.com/office/officeart/2005/8/layout/vList3"/>
    <dgm:cxn modelId="{8D14EDDE-C773-472E-AD5B-533D7AAB27BD}" type="presParOf" srcId="{8B383818-9370-4839-9E39-8D45E7D85BC8}" destId="{73CADD06-E9D8-46DE-AA37-749A23B71A0B}" srcOrd="0" destOrd="0" presId="urn:microsoft.com/office/officeart/2005/8/layout/vList3"/>
    <dgm:cxn modelId="{B99698D9-82D9-4719-B4E6-6C96BD38BB54}" type="presParOf" srcId="{73CADD06-E9D8-46DE-AA37-749A23B71A0B}" destId="{E3C70E8A-B75A-4DBD-888C-11CB7598D909}" srcOrd="0" destOrd="0" presId="urn:microsoft.com/office/officeart/2005/8/layout/vList3"/>
    <dgm:cxn modelId="{6D59AA0E-309A-4F0C-B5B9-8B048986DDD7}" type="presParOf" srcId="{73CADD06-E9D8-46DE-AA37-749A23B71A0B}" destId="{6830BAC8-7F63-423E-BD29-CCFA038EDA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83233F-947A-451F-B670-B350435411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0EF5AA-F8D7-432E-A756-C3E2CC4E7FC6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Děkuji za pozornost a přeji hodně úspěchů</a:t>
          </a:r>
          <a:endParaRPr lang="cs-CZ" dirty="0">
            <a:solidFill>
              <a:schemeClr val="tx1"/>
            </a:solidFill>
          </a:endParaRPr>
        </a:p>
      </dgm:t>
    </dgm:pt>
    <dgm:pt modelId="{7CF69415-39DC-458A-A94A-153C5E25B01E}" type="parTrans" cxnId="{43DD7EDF-03E4-41FB-8CB5-8683A00BE376}">
      <dgm:prSet/>
      <dgm:spPr/>
      <dgm:t>
        <a:bodyPr/>
        <a:lstStyle/>
        <a:p>
          <a:endParaRPr lang="cs-CZ"/>
        </a:p>
      </dgm:t>
    </dgm:pt>
    <dgm:pt modelId="{F254317B-0287-492F-B4E1-AAB3A3917BCD}" type="sibTrans" cxnId="{43DD7EDF-03E4-41FB-8CB5-8683A00BE376}">
      <dgm:prSet/>
      <dgm:spPr/>
      <dgm:t>
        <a:bodyPr/>
        <a:lstStyle/>
        <a:p>
          <a:endParaRPr lang="cs-CZ"/>
        </a:p>
      </dgm:t>
    </dgm:pt>
    <dgm:pt modelId="{BE524903-6BCA-4737-887C-881D359533D6}" type="pres">
      <dgm:prSet presAssocID="{8183233F-947A-451F-B670-B35043541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AE8BCD-BEA7-4E9F-A82E-28F1303C0049}" type="pres">
      <dgm:prSet presAssocID="{DC0EF5AA-F8D7-432E-A756-C3E2CC4E7F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616D91-22E3-488F-BE84-4B60479A3670}" type="presOf" srcId="{8183233F-947A-451F-B670-B35043541151}" destId="{BE524903-6BCA-4737-887C-881D359533D6}" srcOrd="0" destOrd="0" presId="urn:microsoft.com/office/officeart/2005/8/layout/vList2"/>
    <dgm:cxn modelId="{A6E99634-05A5-4554-9825-6433DDAF1E27}" type="presOf" srcId="{DC0EF5AA-F8D7-432E-A756-C3E2CC4E7FC6}" destId="{FBAE8BCD-BEA7-4E9F-A82E-28F1303C0049}" srcOrd="0" destOrd="0" presId="urn:microsoft.com/office/officeart/2005/8/layout/vList2"/>
    <dgm:cxn modelId="{43DD7EDF-03E4-41FB-8CB5-8683A00BE376}" srcId="{8183233F-947A-451F-B670-B35043541151}" destId="{DC0EF5AA-F8D7-432E-A756-C3E2CC4E7FC6}" srcOrd="0" destOrd="0" parTransId="{7CF69415-39DC-458A-A94A-153C5E25B01E}" sibTransId="{F254317B-0287-492F-B4E1-AAB3A3917BCD}"/>
    <dgm:cxn modelId="{08DFBD95-95E7-4B80-8320-B4C45A9CC77F}" type="presParOf" srcId="{BE524903-6BCA-4737-887C-881D359533D6}" destId="{FBAE8BCD-BEA7-4E9F-A82E-28F1303C0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E1E5AD-AFE3-4443-A469-94593F9712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B4B9CC-476C-4E62-92BA-F08D2557E3E4}" type="pres">
      <dgm:prSet presAssocID="{21E1E5AD-AFE3-4443-A469-94593F9712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62E42909-A576-4402-B6F0-B549E13D1ED1}" type="presOf" srcId="{21E1E5AD-AFE3-4443-A469-94593F971229}" destId="{71B4B9CC-476C-4E62-92BA-F08D2557E3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B207AF-7D8D-4A9E-9FEC-E129CF71BA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6E526E8-DAD8-4D8E-8C56-DF1D02E94EE9}">
      <dgm:prSet/>
      <dgm:spPr/>
      <dgm:t>
        <a:bodyPr/>
        <a:lstStyle/>
        <a:p>
          <a:pPr algn="ctr" rtl="0"/>
          <a:r>
            <a:rPr lang="cs-CZ" b="1" smtClean="0"/>
            <a:t>Změny v POV 2018</a:t>
          </a:r>
          <a:endParaRPr lang="cs-CZ"/>
        </a:p>
      </dgm:t>
    </dgm:pt>
    <dgm:pt modelId="{ED0615BC-1099-449A-A363-6120453F11FD}" type="parTrans" cxnId="{97C1B0D4-82B2-4781-9B13-EF53F17B6D0D}">
      <dgm:prSet/>
      <dgm:spPr/>
      <dgm:t>
        <a:bodyPr/>
        <a:lstStyle/>
        <a:p>
          <a:endParaRPr lang="cs-CZ"/>
        </a:p>
      </dgm:t>
    </dgm:pt>
    <dgm:pt modelId="{37587653-D3E0-4490-B379-CB4310A5CCC1}" type="sibTrans" cxnId="{97C1B0D4-82B2-4781-9B13-EF53F17B6D0D}">
      <dgm:prSet/>
      <dgm:spPr/>
      <dgm:t>
        <a:bodyPr/>
        <a:lstStyle/>
        <a:p>
          <a:endParaRPr lang="cs-CZ"/>
        </a:p>
      </dgm:t>
    </dgm:pt>
    <dgm:pt modelId="{8BA67CFC-FE04-4364-B41C-2C1B95DFB5BB}" type="pres">
      <dgm:prSet presAssocID="{A5B207AF-7D8D-4A9E-9FEC-E129CF71BAB7}" presName="linear" presStyleCnt="0">
        <dgm:presLayoutVars>
          <dgm:animLvl val="lvl"/>
          <dgm:resizeHandles val="exact"/>
        </dgm:presLayoutVars>
      </dgm:prSet>
      <dgm:spPr/>
    </dgm:pt>
    <dgm:pt modelId="{F3FB8E38-3B7C-47EF-BB61-4D59ECF651DF}" type="pres">
      <dgm:prSet presAssocID="{D6E526E8-DAD8-4D8E-8C56-DF1D02E94E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A550F1-6519-44CD-A284-02F7CDA583A2}" type="presOf" srcId="{D6E526E8-DAD8-4D8E-8C56-DF1D02E94EE9}" destId="{F3FB8E38-3B7C-47EF-BB61-4D59ECF651DF}" srcOrd="0" destOrd="0" presId="urn:microsoft.com/office/officeart/2005/8/layout/vList2"/>
    <dgm:cxn modelId="{97C1B0D4-82B2-4781-9B13-EF53F17B6D0D}" srcId="{A5B207AF-7D8D-4A9E-9FEC-E129CF71BAB7}" destId="{D6E526E8-DAD8-4D8E-8C56-DF1D02E94EE9}" srcOrd="0" destOrd="0" parTransId="{ED0615BC-1099-449A-A363-6120453F11FD}" sibTransId="{37587653-D3E0-4490-B379-CB4310A5CCC1}"/>
    <dgm:cxn modelId="{C3627B05-B4F9-459C-9D9A-CE9C6C8F5F2F}" type="presOf" srcId="{A5B207AF-7D8D-4A9E-9FEC-E129CF71BAB7}" destId="{8BA67CFC-FE04-4364-B41C-2C1B95DFB5BB}" srcOrd="0" destOrd="0" presId="urn:microsoft.com/office/officeart/2005/8/layout/vList2"/>
    <dgm:cxn modelId="{9FA82076-FD8A-4C2A-8B1C-17081068B830}" type="presParOf" srcId="{8BA67CFC-FE04-4364-B41C-2C1B95DFB5BB}" destId="{F3FB8E38-3B7C-47EF-BB61-4D59ECF651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6E9BF-2BE3-4C74-8791-5D5ECD42B4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941A2E-CCD6-4D87-93AC-71DBC9DF5A6E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Administrátor krajského kola soutěže: </a:t>
          </a:r>
        </a:p>
        <a:p>
          <a:pPr algn="ctr" rtl="0"/>
          <a:r>
            <a:rPr lang="cs-CZ" i="1" dirty="0" smtClean="0"/>
            <a:t>Lucie Feuchter, oddělení regionálního rozvoje </a:t>
          </a:r>
        </a:p>
        <a:p>
          <a:pPr algn="ctr" rtl="0"/>
          <a:r>
            <a:rPr lang="cs-CZ" i="1" dirty="0" smtClean="0"/>
            <a:t>lfeuchter@kr-kralovehradecky.cz</a:t>
          </a:r>
          <a:endParaRPr lang="cs-CZ" dirty="0"/>
        </a:p>
      </dgm:t>
    </dgm:pt>
    <dgm:pt modelId="{94C2A1B4-EDA1-4FB2-B7D5-A2637C458AC5}" type="parTrans" cxnId="{0B87C2AB-712E-4F6C-96B2-2002FE941F51}">
      <dgm:prSet/>
      <dgm:spPr/>
      <dgm:t>
        <a:bodyPr/>
        <a:lstStyle/>
        <a:p>
          <a:endParaRPr lang="cs-CZ"/>
        </a:p>
      </dgm:t>
    </dgm:pt>
    <dgm:pt modelId="{7DF246E1-8F8F-414E-A327-047CE946C540}" type="sibTrans" cxnId="{0B87C2AB-712E-4F6C-96B2-2002FE941F51}">
      <dgm:prSet/>
      <dgm:spPr/>
      <dgm:t>
        <a:bodyPr/>
        <a:lstStyle/>
        <a:p>
          <a:endParaRPr lang="cs-CZ"/>
        </a:p>
      </dgm:t>
    </dgm:pt>
    <dgm:pt modelId="{F446CC8C-3040-4053-B209-AF99A1E060A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cs-CZ" sz="2000" dirty="0" smtClean="0"/>
            <a:t>Oddělení od dotační oblasti Program obnovy venkova</a:t>
          </a:r>
          <a:endParaRPr lang="cs-CZ" sz="2000" dirty="0"/>
        </a:p>
      </dgm:t>
    </dgm:pt>
    <dgm:pt modelId="{56AD540A-D833-44AE-A8BE-1C5F2DD4A309}" type="parTrans" cxnId="{C9F0BE4F-17B7-4FC8-98F3-4A6902B576BA}">
      <dgm:prSet/>
      <dgm:spPr/>
      <dgm:t>
        <a:bodyPr/>
        <a:lstStyle/>
        <a:p>
          <a:endParaRPr lang="cs-CZ"/>
        </a:p>
      </dgm:t>
    </dgm:pt>
    <dgm:pt modelId="{40A77078-0623-4B3E-B3A5-7B660DBE361C}" type="sibTrans" cxnId="{C9F0BE4F-17B7-4FC8-98F3-4A6902B576BA}">
      <dgm:prSet/>
      <dgm:spPr/>
      <dgm:t>
        <a:bodyPr/>
        <a:lstStyle/>
        <a:p>
          <a:endParaRPr lang="cs-CZ"/>
        </a:p>
      </dgm:t>
    </dgm:pt>
    <dgm:pt modelId="{C62222F4-45D2-489C-94E4-07F3DBEF498A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Vyhlášení a finanční ocenění 2. a 3. místa krajského kola soutěže</a:t>
          </a:r>
          <a:endParaRPr lang="cs-CZ" dirty="0"/>
        </a:p>
      </dgm:t>
    </dgm:pt>
    <dgm:pt modelId="{65427053-9B21-4DF8-BEBE-BFE26BA712AE}" type="parTrans" cxnId="{24C4B85F-DAE1-472A-B1C5-C5DE59516642}">
      <dgm:prSet/>
      <dgm:spPr/>
      <dgm:t>
        <a:bodyPr/>
        <a:lstStyle/>
        <a:p>
          <a:endParaRPr lang="cs-CZ"/>
        </a:p>
      </dgm:t>
    </dgm:pt>
    <dgm:pt modelId="{C58036F4-9061-4CC8-A9B0-34D70D5A615E}" type="sibTrans" cxnId="{24C4B85F-DAE1-472A-B1C5-C5DE59516642}">
      <dgm:prSet/>
      <dgm:spPr/>
      <dgm:t>
        <a:bodyPr/>
        <a:lstStyle/>
        <a:p>
          <a:endParaRPr lang="cs-CZ"/>
        </a:p>
      </dgm:t>
    </dgm:pt>
    <dgm:pt modelId="{0D95D736-B0BB-4716-B512-50B368EB15D2}" type="pres">
      <dgm:prSet presAssocID="{BB66E9BF-2BE3-4C74-8791-5D5ECD42B4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00461C-6D3C-48B8-A1AF-E288D26E3CFA}" type="pres">
      <dgm:prSet presAssocID="{DA941A2E-CCD6-4D87-93AC-71DBC9DF5A6E}" presName="composite" presStyleCnt="0"/>
      <dgm:spPr/>
    </dgm:pt>
    <dgm:pt modelId="{98E8296E-E8E9-40E9-BAD2-5E0ACEDF719D}" type="pres">
      <dgm:prSet presAssocID="{DA941A2E-CCD6-4D87-93AC-71DBC9DF5A6E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cs-CZ"/>
        </a:p>
      </dgm:t>
    </dgm:pt>
    <dgm:pt modelId="{1CA4E58F-5055-47CC-957E-8F6A2344DF52}" type="pres">
      <dgm:prSet presAssocID="{DA941A2E-CCD6-4D87-93AC-71DBC9DF5A6E}" presName="txShp" presStyleLbl="node1" presStyleIdx="0" presStyleCnt="3" custScaleY="890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308FBE-A434-4C38-8F3A-44AAD5C97D38}" type="pres">
      <dgm:prSet presAssocID="{7DF246E1-8F8F-414E-A327-047CE946C540}" presName="spacing" presStyleCnt="0"/>
      <dgm:spPr/>
    </dgm:pt>
    <dgm:pt modelId="{F3E9E4D8-8260-49A4-BFCD-90B663836AFC}" type="pres">
      <dgm:prSet presAssocID="{F446CC8C-3040-4053-B209-AF99A1E060AD}" presName="composite" presStyleCnt="0"/>
      <dgm:spPr/>
    </dgm:pt>
    <dgm:pt modelId="{5FC4B825-EB19-4915-A8BE-3F999583EA78}" type="pres">
      <dgm:prSet presAssocID="{F446CC8C-3040-4053-B209-AF99A1E060AD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cs-CZ"/>
        </a:p>
      </dgm:t>
    </dgm:pt>
    <dgm:pt modelId="{D8EDDE4B-3263-4938-9263-83D45AFA28CC}" type="pres">
      <dgm:prSet presAssocID="{F446CC8C-3040-4053-B209-AF99A1E060A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AB8A4F-DB60-4A65-AAB8-D231B23E711D}" type="pres">
      <dgm:prSet presAssocID="{40A77078-0623-4B3E-B3A5-7B660DBE361C}" presName="spacing" presStyleCnt="0"/>
      <dgm:spPr/>
    </dgm:pt>
    <dgm:pt modelId="{4CD3A48A-0C62-465F-A1D9-86D7F3EE348C}" type="pres">
      <dgm:prSet presAssocID="{C62222F4-45D2-489C-94E4-07F3DBEF498A}" presName="composite" presStyleCnt="0"/>
      <dgm:spPr/>
    </dgm:pt>
    <dgm:pt modelId="{84F1206A-C8A9-4D7B-B21E-A94555829580}" type="pres">
      <dgm:prSet presAssocID="{C62222F4-45D2-489C-94E4-07F3DBEF498A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cs-CZ"/>
        </a:p>
      </dgm:t>
    </dgm:pt>
    <dgm:pt modelId="{DAED32C2-F543-4B21-935D-D8A86B58F4CF}" type="pres">
      <dgm:prSet presAssocID="{C62222F4-45D2-489C-94E4-07F3DBEF49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DF1BC-FA2F-46E9-97FE-3EFE2B1B3658}" type="presOf" srcId="{C62222F4-45D2-489C-94E4-07F3DBEF498A}" destId="{DAED32C2-F543-4B21-935D-D8A86B58F4CF}" srcOrd="0" destOrd="0" presId="urn:microsoft.com/office/officeart/2005/8/layout/vList3"/>
    <dgm:cxn modelId="{24C4B85F-DAE1-472A-B1C5-C5DE59516642}" srcId="{BB66E9BF-2BE3-4C74-8791-5D5ECD42B44F}" destId="{C62222F4-45D2-489C-94E4-07F3DBEF498A}" srcOrd="2" destOrd="0" parTransId="{65427053-9B21-4DF8-BEBE-BFE26BA712AE}" sibTransId="{C58036F4-9061-4CC8-A9B0-34D70D5A615E}"/>
    <dgm:cxn modelId="{BCB39FE3-D72C-4081-8A34-0F5B9248DE4F}" type="presOf" srcId="{F446CC8C-3040-4053-B209-AF99A1E060AD}" destId="{D8EDDE4B-3263-4938-9263-83D45AFA28CC}" srcOrd="0" destOrd="0" presId="urn:microsoft.com/office/officeart/2005/8/layout/vList3"/>
    <dgm:cxn modelId="{0B87C2AB-712E-4F6C-96B2-2002FE941F51}" srcId="{BB66E9BF-2BE3-4C74-8791-5D5ECD42B44F}" destId="{DA941A2E-CCD6-4D87-93AC-71DBC9DF5A6E}" srcOrd="0" destOrd="0" parTransId="{94C2A1B4-EDA1-4FB2-B7D5-A2637C458AC5}" sibTransId="{7DF246E1-8F8F-414E-A327-047CE946C540}"/>
    <dgm:cxn modelId="{C9F0BE4F-17B7-4FC8-98F3-4A6902B576BA}" srcId="{BB66E9BF-2BE3-4C74-8791-5D5ECD42B44F}" destId="{F446CC8C-3040-4053-B209-AF99A1E060AD}" srcOrd="1" destOrd="0" parTransId="{56AD540A-D833-44AE-A8BE-1C5F2DD4A309}" sibTransId="{40A77078-0623-4B3E-B3A5-7B660DBE361C}"/>
    <dgm:cxn modelId="{BD34ACB2-B755-43C3-B72C-33B2F6A241F3}" type="presOf" srcId="{BB66E9BF-2BE3-4C74-8791-5D5ECD42B44F}" destId="{0D95D736-B0BB-4716-B512-50B368EB15D2}" srcOrd="0" destOrd="0" presId="urn:microsoft.com/office/officeart/2005/8/layout/vList3"/>
    <dgm:cxn modelId="{7E10130D-9977-4288-8DA6-8E0CD6E18D0D}" type="presOf" srcId="{DA941A2E-CCD6-4D87-93AC-71DBC9DF5A6E}" destId="{1CA4E58F-5055-47CC-957E-8F6A2344DF52}" srcOrd="0" destOrd="0" presId="urn:microsoft.com/office/officeart/2005/8/layout/vList3"/>
    <dgm:cxn modelId="{AE5D31F6-263F-49D4-9EE8-21DD2A39F700}" type="presParOf" srcId="{0D95D736-B0BB-4716-B512-50B368EB15D2}" destId="{A900461C-6D3C-48B8-A1AF-E288D26E3CFA}" srcOrd="0" destOrd="0" presId="urn:microsoft.com/office/officeart/2005/8/layout/vList3"/>
    <dgm:cxn modelId="{C07E54E3-BA54-469D-8948-6EAE1C36F403}" type="presParOf" srcId="{A900461C-6D3C-48B8-A1AF-E288D26E3CFA}" destId="{98E8296E-E8E9-40E9-BAD2-5E0ACEDF719D}" srcOrd="0" destOrd="0" presId="urn:microsoft.com/office/officeart/2005/8/layout/vList3"/>
    <dgm:cxn modelId="{8DD719EF-9CDE-4D6A-BC66-84381E7A0EC2}" type="presParOf" srcId="{A900461C-6D3C-48B8-A1AF-E288D26E3CFA}" destId="{1CA4E58F-5055-47CC-957E-8F6A2344DF52}" srcOrd="1" destOrd="0" presId="urn:microsoft.com/office/officeart/2005/8/layout/vList3"/>
    <dgm:cxn modelId="{FA39ABDC-1C86-4C04-8CE7-2CFD7018F76F}" type="presParOf" srcId="{0D95D736-B0BB-4716-B512-50B368EB15D2}" destId="{E6308FBE-A434-4C38-8F3A-44AAD5C97D38}" srcOrd="1" destOrd="0" presId="urn:microsoft.com/office/officeart/2005/8/layout/vList3"/>
    <dgm:cxn modelId="{08462466-F07C-4D63-A6E7-176E1CEBF71A}" type="presParOf" srcId="{0D95D736-B0BB-4716-B512-50B368EB15D2}" destId="{F3E9E4D8-8260-49A4-BFCD-90B663836AFC}" srcOrd="2" destOrd="0" presId="urn:microsoft.com/office/officeart/2005/8/layout/vList3"/>
    <dgm:cxn modelId="{F8AD3410-41E2-446B-9E6A-685B2A987AB6}" type="presParOf" srcId="{F3E9E4D8-8260-49A4-BFCD-90B663836AFC}" destId="{5FC4B825-EB19-4915-A8BE-3F999583EA78}" srcOrd="0" destOrd="0" presId="urn:microsoft.com/office/officeart/2005/8/layout/vList3"/>
    <dgm:cxn modelId="{FFB778A1-DE2A-486B-A995-750C30E2F229}" type="presParOf" srcId="{F3E9E4D8-8260-49A4-BFCD-90B663836AFC}" destId="{D8EDDE4B-3263-4938-9263-83D45AFA28CC}" srcOrd="1" destOrd="0" presId="urn:microsoft.com/office/officeart/2005/8/layout/vList3"/>
    <dgm:cxn modelId="{53F5C6A8-F731-4BBF-ABCD-0CCEF3DEE20F}" type="presParOf" srcId="{0D95D736-B0BB-4716-B512-50B368EB15D2}" destId="{FDAB8A4F-DB60-4A65-AAB8-D231B23E711D}" srcOrd="3" destOrd="0" presId="urn:microsoft.com/office/officeart/2005/8/layout/vList3"/>
    <dgm:cxn modelId="{E536646A-519C-4E5B-9CFD-6D175B020590}" type="presParOf" srcId="{0D95D736-B0BB-4716-B512-50B368EB15D2}" destId="{4CD3A48A-0C62-465F-A1D9-86D7F3EE348C}" srcOrd="4" destOrd="0" presId="urn:microsoft.com/office/officeart/2005/8/layout/vList3"/>
    <dgm:cxn modelId="{C2600B06-9097-4D52-88EA-0656988770A8}" type="presParOf" srcId="{4CD3A48A-0C62-465F-A1D9-86D7F3EE348C}" destId="{84F1206A-C8A9-4D7B-B21E-A94555829580}" srcOrd="0" destOrd="0" presId="urn:microsoft.com/office/officeart/2005/8/layout/vList3"/>
    <dgm:cxn modelId="{D6DBE2C4-391D-42BD-8A1E-30D4ECDC1A60}" type="presParOf" srcId="{4CD3A48A-0C62-465F-A1D9-86D7F3EE348C}" destId="{DAED32C2-F543-4B21-935D-D8A86B58F4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9494A-7BD2-4610-A10F-3D5482078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9DD894-4EB3-4E44-B1DE-2BA7591C96EE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Přínosy soutěže Vesnice roku</a:t>
          </a:r>
          <a:endParaRPr lang="cs-CZ" dirty="0"/>
        </a:p>
      </dgm:t>
    </dgm:pt>
    <dgm:pt modelId="{11AA7C83-9508-422B-86AE-933869090498}" type="parTrans" cxnId="{B23DAABE-65CA-4358-8F9C-BA113C99630E}">
      <dgm:prSet/>
      <dgm:spPr/>
      <dgm:t>
        <a:bodyPr/>
        <a:lstStyle/>
        <a:p>
          <a:endParaRPr lang="cs-CZ"/>
        </a:p>
      </dgm:t>
    </dgm:pt>
    <dgm:pt modelId="{DFA0B7A4-9EC3-4191-A99B-87082A31A2B3}" type="sibTrans" cxnId="{B23DAABE-65CA-4358-8F9C-BA113C99630E}">
      <dgm:prSet/>
      <dgm:spPr/>
      <dgm:t>
        <a:bodyPr/>
        <a:lstStyle/>
        <a:p>
          <a:endParaRPr lang="cs-CZ"/>
        </a:p>
      </dgm:t>
    </dgm:pt>
    <dgm:pt modelId="{B52EDB96-23AC-4C5E-B77A-4B07C5B17CEF}" type="pres">
      <dgm:prSet presAssocID="{FD49494A-7BD2-4610-A10F-3D5482078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CCA63CC-1545-4B8D-A380-1245DAC8275B}" type="pres">
      <dgm:prSet presAssocID="{AD9DD894-4EB3-4E44-B1DE-2BA7591C96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23DAABE-65CA-4358-8F9C-BA113C99630E}" srcId="{FD49494A-7BD2-4610-A10F-3D5482078D53}" destId="{AD9DD894-4EB3-4E44-B1DE-2BA7591C96EE}" srcOrd="0" destOrd="0" parTransId="{11AA7C83-9508-422B-86AE-933869090498}" sibTransId="{DFA0B7A4-9EC3-4191-A99B-87082A31A2B3}"/>
    <dgm:cxn modelId="{8D74DC58-B3CC-4E6E-B6B7-05A3FEB37B99}" type="presOf" srcId="{AD9DD894-4EB3-4E44-B1DE-2BA7591C96EE}" destId="{3CCA63CC-1545-4B8D-A380-1245DAC8275B}" srcOrd="0" destOrd="0" presId="urn:microsoft.com/office/officeart/2005/8/layout/vList2"/>
    <dgm:cxn modelId="{883C3B34-6EF4-4D95-8BAD-6CE2012E706E}" type="presOf" srcId="{FD49494A-7BD2-4610-A10F-3D5482078D53}" destId="{B52EDB96-23AC-4C5E-B77A-4B07C5B17CEF}" srcOrd="0" destOrd="0" presId="urn:microsoft.com/office/officeart/2005/8/layout/vList2"/>
    <dgm:cxn modelId="{81CD8057-A771-426F-85DC-0C3B5800074E}" type="presParOf" srcId="{B52EDB96-23AC-4C5E-B77A-4B07C5B17CEF}" destId="{3CCA63CC-1545-4B8D-A380-1245DAC827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C093B-5715-4CEA-934B-74B9CD281A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5F74754-26D3-4232-81DD-1F764D8D8BE2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Prestiž</a:t>
          </a:r>
          <a:endParaRPr lang="cs-CZ" dirty="0"/>
        </a:p>
      </dgm:t>
    </dgm:pt>
    <dgm:pt modelId="{2FF1D5E2-18EF-41B0-AD36-DAD2D3160895}" type="parTrans" cxnId="{2B727CBE-F3A2-47F9-BA75-B5EFEFBE2AD3}">
      <dgm:prSet/>
      <dgm:spPr/>
      <dgm:t>
        <a:bodyPr/>
        <a:lstStyle/>
        <a:p>
          <a:endParaRPr lang="cs-CZ"/>
        </a:p>
      </dgm:t>
    </dgm:pt>
    <dgm:pt modelId="{FC9023E2-89CE-408E-9BCA-BEC2A8F2AC99}" type="sibTrans" cxnId="{2B727CBE-F3A2-47F9-BA75-B5EFEFBE2AD3}">
      <dgm:prSet/>
      <dgm:spPr/>
      <dgm:t>
        <a:bodyPr/>
        <a:lstStyle/>
        <a:p>
          <a:endParaRPr lang="cs-CZ"/>
        </a:p>
      </dgm:t>
    </dgm:pt>
    <dgm:pt modelId="{36780FED-3DC8-4DB0-AA4A-661E412BBBB6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Stmelení a aktivace občanů obce</a:t>
          </a:r>
          <a:endParaRPr lang="cs-CZ" dirty="0"/>
        </a:p>
      </dgm:t>
    </dgm:pt>
    <dgm:pt modelId="{949FE738-4DCA-4227-8FF4-A4BE52295ABB}" type="parTrans" cxnId="{1C4D20AB-B7C5-4658-BE94-919312A95B1F}">
      <dgm:prSet/>
      <dgm:spPr/>
      <dgm:t>
        <a:bodyPr/>
        <a:lstStyle/>
        <a:p>
          <a:endParaRPr lang="cs-CZ"/>
        </a:p>
      </dgm:t>
    </dgm:pt>
    <dgm:pt modelId="{2AF82905-0DBD-42FA-B155-DEF75F7883F7}" type="sibTrans" cxnId="{1C4D20AB-B7C5-4658-BE94-919312A95B1F}">
      <dgm:prSet/>
      <dgm:spPr/>
      <dgm:t>
        <a:bodyPr/>
        <a:lstStyle/>
        <a:p>
          <a:endParaRPr lang="cs-CZ"/>
        </a:p>
      </dgm:t>
    </dgm:pt>
    <dgm:pt modelId="{DA8B5A52-F75E-462A-8288-D4F499174867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Finanční bonus</a:t>
          </a:r>
          <a:endParaRPr lang="cs-CZ" dirty="0"/>
        </a:p>
      </dgm:t>
    </dgm:pt>
    <dgm:pt modelId="{D5779E61-3F67-44DE-A567-81A181459D95}" type="parTrans" cxnId="{2D232248-946D-4FB6-AC47-6C63DF9FD118}">
      <dgm:prSet/>
      <dgm:spPr/>
      <dgm:t>
        <a:bodyPr/>
        <a:lstStyle/>
        <a:p>
          <a:endParaRPr lang="cs-CZ"/>
        </a:p>
      </dgm:t>
    </dgm:pt>
    <dgm:pt modelId="{745AF8CD-3B35-4A5D-ABB0-2650366A95AF}" type="sibTrans" cxnId="{2D232248-946D-4FB6-AC47-6C63DF9FD118}">
      <dgm:prSet/>
      <dgm:spPr/>
      <dgm:t>
        <a:bodyPr/>
        <a:lstStyle/>
        <a:p>
          <a:endParaRPr lang="cs-CZ"/>
        </a:p>
      </dgm:t>
    </dgm:pt>
    <dgm:pt modelId="{8E1B5384-EED9-4586-A6F5-F517F8BAB52B}" type="pres">
      <dgm:prSet presAssocID="{163C093B-5715-4CEA-934B-74B9CD281A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13D61F1-EB8E-4A98-A725-E20EA9A26C5D}" type="pres">
      <dgm:prSet presAssocID="{75F74754-26D3-4232-81DD-1F764D8D8BE2}" presName="linNode" presStyleCnt="0"/>
      <dgm:spPr/>
    </dgm:pt>
    <dgm:pt modelId="{B2B48482-FF11-4869-97DE-90396FB5A4E8}" type="pres">
      <dgm:prSet presAssocID="{75F74754-26D3-4232-81DD-1F764D8D8B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DF867D-2381-4EB3-91F2-73D023C1C90B}" type="pres">
      <dgm:prSet presAssocID="{FC9023E2-89CE-408E-9BCA-BEC2A8F2AC99}" presName="sp" presStyleCnt="0"/>
      <dgm:spPr/>
    </dgm:pt>
    <dgm:pt modelId="{22FBD2B2-3938-4BE5-8D5B-3F0E0A2E09C3}" type="pres">
      <dgm:prSet presAssocID="{36780FED-3DC8-4DB0-AA4A-661E412BBBB6}" presName="linNode" presStyleCnt="0"/>
      <dgm:spPr/>
    </dgm:pt>
    <dgm:pt modelId="{CDF5D5CC-B082-40FE-A8E7-60BB466BA0A1}" type="pres">
      <dgm:prSet presAssocID="{36780FED-3DC8-4DB0-AA4A-661E412BBB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78DD78-E3EA-4F57-ABA5-EEDF4DA12CBF}" type="pres">
      <dgm:prSet presAssocID="{2AF82905-0DBD-42FA-B155-DEF75F7883F7}" presName="sp" presStyleCnt="0"/>
      <dgm:spPr/>
    </dgm:pt>
    <dgm:pt modelId="{5B7CB188-7442-497A-BC12-0A0E7F2153FC}" type="pres">
      <dgm:prSet presAssocID="{DA8B5A52-F75E-462A-8288-D4F499174867}" presName="linNode" presStyleCnt="0"/>
      <dgm:spPr/>
    </dgm:pt>
    <dgm:pt modelId="{9A7A23F1-0345-4988-A8E9-E8156FEC6EFF}" type="pres">
      <dgm:prSet presAssocID="{DA8B5A52-F75E-462A-8288-D4F4991748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4D20AB-B7C5-4658-BE94-919312A95B1F}" srcId="{163C093B-5715-4CEA-934B-74B9CD281A1E}" destId="{36780FED-3DC8-4DB0-AA4A-661E412BBBB6}" srcOrd="1" destOrd="0" parTransId="{949FE738-4DCA-4227-8FF4-A4BE52295ABB}" sibTransId="{2AF82905-0DBD-42FA-B155-DEF75F7883F7}"/>
    <dgm:cxn modelId="{2B727CBE-F3A2-47F9-BA75-B5EFEFBE2AD3}" srcId="{163C093B-5715-4CEA-934B-74B9CD281A1E}" destId="{75F74754-26D3-4232-81DD-1F764D8D8BE2}" srcOrd="0" destOrd="0" parTransId="{2FF1D5E2-18EF-41B0-AD36-DAD2D3160895}" sibTransId="{FC9023E2-89CE-408E-9BCA-BEC2A8F2AC99}"/>
    <dgm:cxn modelId="{6575BC5B-2D59-4F9B-898A-1606EB281455}" type="presOf" srcId="{DA8B5A52-F75E-462A-8288-D4F499174867}" destId="{9A7A23F1-0345-4988-A8E9-E8156FEC6EFF}" srcOrd="0" destOrd="0" presId="urn:microsoft.com/office/officeart/2005/8/layout/vList5"/>
    <dgm:cxn modelId="{8EC723AB-398B-4B17-950D-2B930CAD1F07}" type="presOf" srcId="{163C093B-5715-4CEA-934B-74B9CD281A1E}" destId="{8E1B5384-EED9-4586-A6F5-F517F8BAB52B}" srcOrd="0" destOrd="0" presId="urn:microsoft.com/office/officeart/2005/8/layout/vList5"/>
    <dgm:cxn modelId="{4A7CFE64-97C3-4DB1-9ED3-90C0A1AD169D}" type="presOf" srcId="{75F74754-26D3-4232-81DD-1F764D8D8BE2}" destId="{B2B48482-FF11-4869-97DE-90396FB5A4E8}" srcOrd="0" destOrd="0" presId="urn:microsoft.com/office/officeart/2005/8/layout/vList5"/>
    <dgm:cxn modelId="{E573CFB6-0DF4-444A-B82A-E051E762E184}" type="presOf" srcId="{36780FED-3DC8-4DB0-AA4A-661E412BBBB6}" destId="{CDF5D5CC-B082-40FE-A8E7-60BB466BA0A1}" srcOrd="0" destOrd="0" presId="urn:microsoft.com/office/officeart/2005/8/layout/vList5"/>
    <dgm:cxn modelId="{2D232248-946D-4FB6-AC47-6C63DF9FD118}" srcId="{163C093B-5715-4CEA-934B-74B9CD281A1E}" destId="{DA8B5A52-F75E-462A-8288-D4F499174867}" srcOrd="2" destOrd="0" parTransId="{D5779E61-3F67-44DE-A567-81A181459D95}" sibTransId="{745AF8CD-3B35-4A5D-ABB0-2650366A95AF}"/>
    <dgm:cxn modelId="{3F965E59-22E7-4C00-9429-AE4B7825397D}" type="presParOf" srcId="{8E1B5384-EED9-4586-A6F5-F517F8BAB52B}" destId="{813D61F1-EB8E-4A98-A725-E20EA9A26C5D}" srcOrd="0" destOrd="0" presId="urn:microsoft.com/office/officeart/2005/8/layout/vList5"/>
    <dgm:cxn modelId="{A4C3A8E6-4350-4F3A-84A9-73E864F2D273}" type="presParOf" srcId="{813D61F1-EB8E-4A98-A725-E20EA9A26C5D}" destId="{B2B48482-FF11-4869-97DE-90396FB5A4E8}" srcOrd="0" destOrd="0" presId="urn:microsoft.com/office/officeart/2005/8/layout/vList5"/>
    <dgm:cxn modelId="{68C3621D-9464-48EA-BAAA-272E2C753371}" type="presParOf" srcId="{8E1B5384-EED9-4586-A6F5-F517F8BAB52B}" destId="{62DF867D-2381-4EB3-91F2-73D023C1C90B}" srcOrd="1" destOrd="0" presId="urn:microsoft.com/office/officeart/2005/8/layout/vList5"/>
    <dgm:cxn modelId="{070C0FE4-7C18-446A-976D-8FAAD86A8E45}" type="presParOf" srcId="{8E1B5384-EED9-4586-A6F5-F517F8BAB52B}" destId="{22FBD2B2-3938-4BE5-8D5B-3F0E0A2E09C3}" srcOrd="2" destOrd="0" presId="urn:microsoft.com/office/officeart/2005/8/layout/vList5"/>
    <dgm:cxn modelId="{F61A19E1-1C39-42A4-8F4C-72E3ADF3C5B1}" type="presParOf" srcId="{22FBD2B2-3938-4BE5-8D5B-3F0E0A2E09C3}" destId="{CDF5D5CC-B082-40FE-A8E7-60BB466BA0A1}" srcOrd="0" destOrd="0" presId="urn:microsoft.com/office/officeart/2005/8/layout/vList5"/>
    <dgm:cxn modelId="{513BB90B-EB9B-4B9E-8C15-81E0A76E0D0B}" type="presParOf" srcId="{8E1B5384-EED9-4586-A6F5-F517F8BAB52B}" destId="{2478DD78-E3EA-4F57-ABA5-EEDF4DA12CBF}" srcOrd="3" destOrd="0" presId="urn:microsoft.com/office/officeart/2005/8/layout/vList5"/>
    <dgm:cxn modelId="{285C93D0-E6A1-46E4-9E93-423C6D1CEB74}" type="presParOf" srcId="{8E1B5384-EED9-4586-A6F5-F517F8BAB52B}" destId="{5B7CB188-7442-497A-BC12-0A0E7F2153FC}" srcOrd="4" destOrd="0" presId="urn:microsoft.com/office/officeart/2005/8/layout/vList5"/>
    <dgm:cxn modelId="{31F6648E-4C5D-4CFA-AA79-BAD1A71323C4}" type="presParOf" srcId="{5B7CB188-7442-497A-BC12-0A0E7F2153FC}" destId="{9A7A23F1-0345-4988-A8E9-E8156FEC6E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A97DE6-DF56-41A4-91E8-EE66934DAF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AC9049-FAF1-496C-BE79-AFA5957681D9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Ocenění v soutěži Vesnice roku   </a:t>
          </a:r>
          <a:endParaRPr lang="cs-CZ" dirty="0"/>
        </a:p>
      </dgm:t>
    </dgm:pt>
    <dgm:pt modelId="{AB92C5A9-6B00-449E-987C-77ABCFA9B56C}" type="parTrans" cxnId="{0D92D123-187D-4B7C-9932-BEF09BBE9C03}">
      <dgm:prSet/>
      <dgm:spPr/>
      <dgm:t>
        <a:bodyPr/>
        <a:lstStyle/>
        <a:p>
          <a:endParaRPr lang="cs-CZ"/>
        </a:p>
      </dgm:t>
    </dgm:pt>
    <dgm:pt modelId="{827DBE6E-34DB-40BA-A3E2-8350BEBFD8D6}" type="sibTrans" cxnId="{0D92D123-187D-4B7C-9932-BEF09BBE9C03}">
      <dgm:prSet/>
      <dgm:spPr/>
      <dgm:t>
        <a:bodyPr/>
        <a:lstStyle/>
        <a:p>
          <a:endParaRPr lang="cs-CZ"/>
        </a:p>
      </dgm:t>
    </dgm:pt>
    <dgm:pt modelId="{F8E1BC85-1FF3-4147-899B-FCDEE5FDBEB6}" type="pres">
      <dgm:prSet presAssocID="{D5A97DE6-DF56-41A4-91E8-EE66934DA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B27209-71C9-49D3-9419-538994D5EC04}" type="pres">
      <dgm:prSet presAssocID="{3FAC9049-FAF1-496C-BE79-AFA5957681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92D123-187D-4B7C-9932-BEF09BBE9C03}" srcId="{D5A97DE6-DF56-41A4-91E8-EE66934DAFC2}" destId="{3FAC9049-FAF1-496C-BE79-AFA5957681D9}" srcOrd="0" destOrd="0" parTransId="{AB92C5A9-6B00-449E-987C-77ABCFA9B56C}" sibTransId="{827DBE6E-34DB-40BA-A3E2-8350BEBFD8D6}"/>
    <dgm:cxn modelId="{ADAC5F09-F3B0-48EA-ABD5-F6DF267DA198}" type="presOf" srcId="{3FAC9049-FAF1-496C-BE79-AFA5957681D9}" destId="{CCB27209-71C9-49D3-9419-538994D5EC04}" srcOrd="0" destOrd="0" presId="urn:microsoft.com/office/officeart/2005/8/layout/vList2"/>
    <dgm:cxn modelId="{1CD9C21A-519A-4340-82B6-36FFB7632817}" type="presOf" srcId="{D5A97DE6-DF56-41A4-91E8-EE66934DAFC2}" destId="{F8E1BC85-1FF3-4147-899B-FCDEE5FDBEB6}" srcOrd="0" destOrd="0" presId="urn:microsoft.com/office/officeart/2005/8/layout/vList2"/>
    <dgm:cxn modelId="{246AA4DB-D5C9-4B83-B4D5-BD6AE7E66D42}" type="presParOf" srcId="{F8E1BC85-1FF3-4147-899B-FCDEE5FDBEB6}" destId="{CCB27209-71C9-49D3-9419-538994D5EC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1AE64-FAC6-4CDC-B666-8CE4F27333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B3BCD1-BD05-473F-B9CC-3D5DECE9DE7C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Zlatá stuha pro vítěze krajského kola  </a:t>
          </a:r>
          <a:endParaRPr lang="cs-CZ" dirty="0"/>
        </a:p>
      </dgm:t>
    </dgm:pt>
    <dgm:pt modelId="{BDE57343-3355-45BF-A8E6-5956763DC638}" type="parTrans" cxnId="{EDAE1A93-6D35-4576-920A-1FA1D27024B5}">
      <dgm:prSet/>
      <dgm:spPr/>
      <dgm:t>
        <a:bodyPr/>
        <a:lstStyle/>
        <a:p>
          <a:endParaRPr lang="cs-CZ"/>
        </a:p>
      </dgm:t>
    </dgm:pt>
    <dgm:pt modelId="{459154D5-3232-4C59-9C7D-62422D4F8C8B}" type="sibTrans" cxnId="{EDAE1A93-6D35-4576-920A-1FA1D27024B5}">
      <dgm:prSet/>
      <dgm:spPr/>
      <dgm:t>
        <a:bodyPr/>
        <a:lstStyle/>
        <a:p>
          <a:endParaRPr lang="cs-CZ"/>
        </a:p>
      </dgm:t>
    </dgm:pt>
    <dgm:pt modelId="{C2C35188-A1E2-45AD-A2AA-E75F7EFFFB8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1 mil. Kč + 175 tis. Kč</a:t>
          </a:r>
          <a:endParaRPr lang="cs-CZ" dirty="0"/>
        </a:p>
      </dgm:t>
    </dgm:pt>
    <dgm:pt modelId="{FE5472B6-9AEB-4BB2-91A9-646A3FFD7165}" type="parTrans" cxnId="{A4671B01-34EF-4217-9A99-C46B57A05C29}">
      <dgm:prSet/>
      <dgm:spPr/>
      <dgm:t>
        <a:bodyPr/>
        <a:lstStyle/>
        <a:p>
          <a:endParaRPr lang="cs-CZ"/>
        </a:p>
      </dgm:t>
    </dgm:pt>
    <dgm:pt modelId="{5B71BCC7-BB19-436E-90A6-564D53A76591}" type="sibTrans" cxnId="{A4671B01-34EF-4217-9A99-C46B57A05C29}">
      <dgm:prSet/>
      <dgm:spPr/>
      <dgm:t>
        <a:bodyPr/>
        <a:lstStyle/>
        <a:p>
          <a:endParaRPr lang="cs-CZ"/>
        </a:p>
      </dgm:t>
    </dgm:pt>
    <dgm:pt modelId="{EC2226D7-399D-442B-8183-94F87A1CA2E9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Modrá stuha za společenský život 	</a:t>
          </a:r>
          <a:endParaRPr lang="cs-CZ" dirty="0"/>
        </a:p>
      </dgm:t>
    </dgm:pt>
    <dgm:pt modelId="{B504F478-9C93-4095-B57D-224D28037844}" type="parTrans" cxnId="{F6E98154-1FC9-4B7D-9741-1DB96755856D}">
      <dgm:prSet/>
      <dgm:spPr/>
      <dgm:t>
        <a:bodyPr/>
        <a:lstStyle/>
        <a:p>
          <a:endParaRPr lang="cs-CZ"/>
        </a:p>
      </dgm:t>
    </dgm:pt>
    <dgm:pt modelId="{971387A2-5BF6-43A1-9212-A92F1A614B4A}" type="sibTrans" cxnId="{F6E98154-1FC9-4B7D-9741-1DB96755856D}">
      <dgm:prSet/>
      <dgm:spPr/>
      <dgm:t>
        <a:bodyPr/>
        <a:lstStyle/>
        <a:p>
          <a:endParaRPr lang="cs-CZ"/>
        </a:p>
      </dgm:t>
    </dgm:pt>
    <dgm:pt modelId="{D9760079-368F-459E-8DA8-DA588DA5A7AB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600 tis. Kč</a:t>
          </a:r>
          <a:endParaRPr lang="cs-CZ" dirty="0"/>
        </a:p>
      </dgm:t>
    </dgm:pt>
    <dgm:pt modelId="{3D6184DB-BB9C-4942-BB1E-AC5804F4959C}" type="parTrans" cxnId="{13DDB449-D235-4575-913B-6A3213CC720C}">
      <dgm:prSet/>
      <dgm:spPr/>
      <dgm:t>
        <a:bodyPr/>
        <a:lstStyle/>
        <a:p>
          <a:endParaRPr lang="cs-CZ"/>
        </a:p>
      </dgm:t>
    </dgm:pt>
    <dgm:pt modelId="{0A19449B-6AC6-41A0-8138-97846EEB6C2F}" type="sibTrans" cxnId="{13DDB449-D235-4575-913B-6A3213CC720C}">
      <dgm:prSet/>
      <dgm:spPr/>
      <dgm:t>
        <a:bodyPr/>
        <a:lstStyle/>
        <a:p>
          <a:endParaRPr lang="cs-CZ"/>
        </a:p>
      </dgm:t>
    </dgm:pt>
    <dgm:pt modelId="{98395535-009F-49CD-9DF5-8731AB5B6132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Bílá stuha za činnost mládeže </a:t>
          </a:r>
          <a:endParaRPr lang="cs-CZ" dirty="0"/>
        </a:p>
      </dgm:t>
    </dgm:pt>
    <dgm:pt modelId="{B064470C-DB04-498C-9882-6E3255B7B8EA}" type="parTrans" cxnId="{1C61B304-7C8B-4339-A2EF-A1F16DCF06BB}">
      <dgm:prSet/>
      <dgm:spPr/>
      <dgm:t>
        <a:bodyPr/>
        <a:lstStyle/>
        <a:p>
          <a:endParaRPr lang="cs-CZ"/>
        </a:p>
      </dgm:t>
    </dgm:pt>
    <dgm:pt modelId="{1710B4F1-C59A-4DBC-879C-82DEFC0E82AC}" type="sibTrans" cxnId="{1C61B304-7C8B-4339-A2EF-A1F16DCF06BB}">
      <dgm:prSet/>
      <dgm:spPr/>
      <dgm:t>
        <a:bodyPr/>
        <a:lstStyle/>
        <a:p>
          <a:endParaRPr lang="cs-CZ"/>
        </a:p>
      </dgm:t>
    </dgm:pt>
    <dgm:pt modelId="{E2E11197-CC78-4E77-9D77-4FE2ADA0A177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600 tis. Kč</a:t>
          </a:r>
          <a:endParaRPr lang="cs-CZ" dirty="0"/>
        </a:p>
      </dgm:t>
    </dgm:pt>
    <dgm:pt modelId="{485A02AE-6915-4619-9273-014289DD1122}" type="parTrans" cxnId="{5E4221B3-3D28-4802-A4EB-A0DFEDB668C5}">
      <dgm:prSet/>
      <dgm:spPr/>
      <dgm:t>
        <a:bodyPr/>
        <a:lstStyle/>
        <a:p>
          <a:endParaRPr lang="cs-CZ"/>
        </a:p>
      </dgm:t>
    </dgm:pt>
    <dgm:pt modelId="{FD7E56BD-5F2D-4A33-9C21-10C291E1A1B1}" type="sibTrans" cxnId="{5E4221B3-3D28-4802-A4EB-A0DFEDB668C5}">
      <dgm:prSet/>
      <dgm:spPr/>
      <dgm:t>
        <a:bodyPr/>
        <a:lstStyle/>
        <a:p>
          <a:endParaRPr lang="cs-CZ"/>
        </a:p>
      </dgm:t>
    </dgm:pt>
    <dgm:pt modelId="{7BACBFDA-D117-4BE4-9F6E-9764362178FB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Oranžová stuha za spolupráci obce se zemědělským subjektem</a:t>
          </a:r>
          <a:endParaRPr lang="cs-CZ" dirty="0"/>
        </a:p>
      </dgm:t>
    </dgm:pt>
    <dgm:pt modelId="{40ED69AB-22BB-4947-8370-60EEECCCC9CB}" type="parTrans" cxnId="{4D7D5170-26E1-4AC0-A340-609550FE2FE9}">
      <dgm:prSet/>
      <dgm:spPr/>
      <dgm:t>
        <a:bodyPr/>
        <a:lstStyle/>
        <a:p>
          <a:endParaRPr lang="cs-CZ"/>
        </a:p>
      </dgm:t>
    </dgm:pt>
    <dgm:pt modelId="{AB02549D-AC3B-4D81-A71A-9DABA41C80FD}" type="sibTrans" cxnId="{4D7D5170-26E1-4AC0-A340-609550FE2FE9}">
      <dgm:prSet/>
      <dgm:spPr/>
      <dgm:t>
        <a:bodyPr/>
        <a:lstStyle/>
        <a:p>
          <a:endParaRPr lang="cs-CZ"/>
        </a:p>
      </dgm:t>
    </dgm:pt>
    <dgm:pt modelId="{12ABDA4B-D4DF-4E93-B1F9-65DA6AC32DB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600 tis. Kč</a:t>
          </a:r>
          <a:endParaRPr lang="cs-CZ" dirty="0"/>
        </a:p>
      </dgm:t>
    </dgm:pt>
    <dgm:pt modelId="{D57B3623-EF98-45DB-A3EF-3FDB03A00B4B}" type="parTrans" cxnId="{629A9CED-A26A-4B92-A8EE-F54F5F37C1FE}">
      <dgm:prSet/>
      <dgm:spPr/>
      <dgm:t>
        <a:bodyPr/>
        <a:lstStyle/>
        <a:p>
          <a:endParaRPr lang="cs-CZ"/>
        </a:p>
      </dgm:t>
    </dgm:pt>
    <dgm:pt modelId="{584511B1-DC59-4D4D-B6FB-89CAE0B4DCA5}" type="sibTrans" cxnId="{629A9CED-A26A-4B92-A8EE-F54F5F37C1FE}">
      <dgm:prSet/>
      <dgm:spPr/>
      <dgm:t>
        <a:bodyPr/>
        <a:lstStyle/>
        <a:p>
          <a:endParaRPr lang="cs-CZ"/>
        </a:p>
      </dgm:t>
    </dgm:pt>
    <dgm:pt modelId="{54E6C4D6-F6BD-4648-98B8-C9518CC5BC2D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Zelená stuha za péči o zeleň a životní prostředí 	</a:t>
          </a:r>
          <a:endParaRPr lang="cs-CZ" dirty="0"/>
        </a:p>
      </dgm:t>
    </dgm:pt>
    <dgm:pt modelId="{0B076A1A-A233-48D9-A88D-E52A5C5C6E55}" type="parTrans" cxnId="{94ADBCAF-E713-48BA-A542-495D4BE14060}">
      <dgm:prSet/>
      <dgm:spPr/>
      <dgm:t>
        <a:bodyPr/>
        <a:lstStyle/>
        <a:p>
          <a:endParaRPr lang="cs-CZ"/>
        </a:p>
      </dgm:t>
    </dgm:pt>
    <dgm:pt modelId="{C1A4B456-AA2C-47AC-9AE1-750E785D121B}" type="sibTrans" cxnId="{94ADBCAF-E713-48BA-A542-495D4BE14060}">
      <dgm:prSet/>
      <dgm:spPr/>
      <dgm:t>
        <a:bodyPr/>
        <a:lstStyle/>
        <a:p>
          <a:endParaRPr lang="cs-CZ"/>
        </a:p>
      </dgm:t>
    </dgm:pt>
    <dgm:pt modelId="{2C495337-45A5-4C33-9AB4-E5F18BB51C2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400 tis. Kč</a:t>
          </a:r>
          <a:endParaRPr lang="cs-CZ" dirty="0"/>
        </a:p>
      </dgm:t>
    </dgm:pt>
    <dgm:pt modelId="{AC3498BA-9DAE-4389-AC52-DC364CCF32C3}" type="parTrans" cxnId="{09FDD154-F5D2-4D2E-9609-630C5039A638}">
      <dgm:prSet/>
      <dgm:spPr/>
      <dgm:t>
        <a:bodyPr/>
        <a:lstStyle/>
        <a:p>
          <a:endParaRPr lang="cs-CZ"/>
        </a:p>
      </dgm:t>
    </dgm:pt>
    <dgm:pt modelId="{0733285C-1897-4D65-AC0D-A09DD4FC9FD1}" type="sibTrans" cxnId="{09FDD154-F5D2-4D2E-9609-630C5039A638}">
      <dgm:prSet/>
      <dgm:spPr/>
      <dgm:t>
        <a:bodyPr/>
        <a:lstStyle/>
        <a:p>
          <a:endParaRPr lang="cs-CZ"/>
        </a:p>
      </dgm:t>
    </dgm:pt>
    <dgm:pt modelId="{B954ABE2-E4AB-4333-A6F1-419E4B631673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2. místo v krajském kole 	</a:t>
          </a:r>
          <a:endParaRPr lang="cs-CZ" dirty="0"/>
        </a:p>
      </dgm:t>
    </dgm:pt>
    <dgm:pt modelId="{6CD28835-AC90-47C8-9EEB-6E62DAD97B0F}" type="parTrans" cxnId="{6C8B36A2-5A44-4B1C-9AE8-09062ADFF7A5}">
      <dgm:prSet/>
      <dgm:spPr/>
      <dgm:t>
        <a:bodyPr/>
        <a:lstStyle/>
        <a:p>
          <a:endParaRPr lang="cs-CZ"/>
        </a:p>
      </dgm:t>
    </dgm:pt>
    <dgm:pt modelId="{CD05E6CF-B656-4025-9E4B-A055A49CC17A}" type="sibTrans" cxnId="{6C8B36A2-5A44-4B1C-9AE8-09062ADFF7A5}">
      <dgm:prSet/>
      <dgm:spPr/>
      <dgm:t>
        <a:bodyPr/>
        <a:lstStyle/>
        <a:p>
          <a:endParaRPr lang="cs-CZ"/>
        </a:p>
      </dgm:t>
    </dgm:pt>
    <dgm:pt modelId="{95D3A76E-D5BB-426A-A551-81A66426A9B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500 tis. Kč</a:t>
          </a:r>
          <a:endParaRPr lang="cs-CZ" dirty="0"/>
        </a:p>
      </dgm:t>
    </dgm:pt>
    <dgm:pt modelId="{BF863B72-6131-4B4C-BC62-1A8E4E6FFBA0}" type="parTrans" cxnId="{02CF5064-D382-43AA-BCA5-0F1B70BC5063}">
      <dgm:prSet/>
      <dgm:spPr/>
      <dgm:t>
        <a:bodyPr/>
        <a:lstStyle/>
        <a:p>
          <a:endParaRPr lang="cs-CZ"/>
        </a:p>
      </dgm:t>
    </dgm:pt>
    <dgm:pt modelId="{2B8AFE3B-C2D3-437E-860A-27B378B2A5A9}" type="sibTrans" cxnId="{02CF5064-D382-43AA-BCA5-0F1B70BC5063}">
      <dgm:prSet/>
      <dgm:spPr/>
      <dgm:t>
        <a:bodyPr/>
        <a:lstStyle/>
        <a:p>
          <a:endParaRPr lang="cs-CZ"/>
        </a:p>
      </dgm:t>
    </dgm:pt>
    <dgm:pt modelId="{35E6EB7F-1FAF-47AA-8677-9DA39BF56461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3. místo v krajském kole 	</a:t>
          </a:r>
          <a:endParaRPr lang="cs-CZ" dirty="0"/>
        </a:p>
      </dgm:t>
    </dgm:pt>
    <dgm:pt modelId="{ED7F0706-B182-4475-9306-CE9DFAC13CB7}" type="parTrans" cxnId="{CBD9E742-40EC-4F62-8334-B623A35A6869}">
      <dgm:prSet/>
      <dgm:spPr/>
      <dgm:t>
        <a:bodyPr/>
        <a:lstStyle/>
        <a:p>
          <a:endParaRPr lang="cs-CZ"/>
        </a:p>
      </dgm:t>
    </dgm:pt>
    <dgm:pt modelId="{033BF584-E8D3-4CA9-9536-D983335BE883}" type="sibTrans" cxnId="{CBD9E742-40EC-4F62-8334-B623A35A6869}">
      <dgm:prSet/>
      <dgm:spPr/>
      <dgm:t>
        <a:bodyPr/>
        <a:lstStyle/>
        <a:p>
          <a:endParaRPr lang="cs-CZ"/>
        </a:p>
      </dgm:t>
    </dgm:pt>
    <dgm:pt modelId="{A85FAAB3-2F3D-49FC-9AD6-EBD500D7E5F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cs-CZ" dirty="0" smtClean="0"/>
            <a:t>250 tis. Kč</a:t>
          </a:r>
          <a:endParaRPr lang="cs-CZ" dirty="0"/>
        </a:p>
      </dgm:t>
    </dgm:pt>
    <dgm:pt modelId="{5D81AA4F-A8D5-4D8F-97E3-2F12AA2CE2D2}" type="parTrans" cxnId="{CBA2ADEC-5776-4C16-98F1-8F72D9712E28}">
      <dgm:prSet/>
      <dgm:spPr/>
      <dgm:t>
        <a:bodyPr/>
        <a:lstStyle/>
        <a:p>
          <a:endParaRPr lang="cs-CZ"/>
        </a:p>
      </dgm:t>
    </dgm:pt>
    <dgm:pt modelId="{A2DD540A-E6A6-4BA6-8E1C-FF857BE1D091}" type="sibTrans" cxnId="{CBA2ADEC-5776-4C16-98F1-8F72D9712E28}">
      <dgm:prSet/>
      <dgm:spPr/>
      <dgm:t>
        <a:bodyPr/>
        <a:lstStyle/>
        <a:p>
          <a:endParaRPr lang="cs-CZ"/>
        </a:p>
      </dgm:t>
    </dgm:pt>
    <dgm:pt modelId="{F1C52D58-BF3D-43EF-BC7F-57FB183CE2F5}" type="pres">
      <dgm:prSet presAssocID="{4951AE64-FAC6-4CDC-B666-8CE4F27333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BE08CF-E282-486C-B884-5F08BDA7C0B1}" type="pres">
      <dgm:prSet presAssocID="{D2B3BCD1-BD05-473F-B9CC-3D5DECE9DE7C}" presName="linNode" presStyleCnt="0"/>
      <dgm:spPr/>
    </dgm:pt>
    <dgm:pt modelId="{D03EC7A0-B63F-4F09-838E-EB7E533CCE0E}" type="pres">
      <dgm:prSet presAssocID="{D2B3BCD1-BD05-473F-B9CC-3D5DECE9DE7C}" presName="parentText" presStyleLbl="node1" presStyleIdx="0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D2D4CD-D933-4986-B905-51971CE27554}" type="pres">
      <dgm:prSet presAssocID="{D2B3BCD1-BD05-473F-B9CC-3D5DECE9DE7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1D03C8-2CD7-4DA1-9A13-AA30C9AFA1D9}" type="pres">
      <dgm:prSet presAssocID="{459154D5-3232-4C59-9C7D-62422D4F8C8B}" presName="sp" presStyleCnt="0"/>
      <dgm:spPr/>
    </dgm:pt>
    <dgm:pt modelId="{F7BA24CD-68A4-405D-9B2E-7219DE7192DF}" type="pres">
      <dgm:prSet presAssocID="{EC2226D7-399D-442B-8183-94F87A1CA2E9}" presName="linNode" presStyleCnt="0"/>
      <dgm:spPr/>
    </dgm:pt>
    <dgm:pt modelId="{624C995F-3C65-4FC2-82B6-01A5059B2A1E}" type="pres">
      <dgm:prSet presAssocID="{EC2226D7-399D-442B-8183-94F87A1CA2E9}" presName="parentText" presStyleLbl="node1" presStyleIdx="1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609068-44D6-4C9B-B621-D14D97099AA1}" type="pres">
      <dgm:prSet presAssocID="{EC2226D7-399D-442B-8183-94F87A1CA2E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E7CFF2-C420-4BA8-9C48-E26772FDA79F}" type="pres">
      <dgm:prSet presAssocID="{971387A2-5BF6-43A1-9212-A92F1A614B4A}" presName="sp" presStyleCnt="0"/>
      <dgm:spPr/>
    </dgm:pt>
    <dgm:pt modelId="{B8B4E417-1834-4DD7-898E-03F8BE6E3D7A}" type="pres">
      <dgm:prSet presAssocID="{98395535-009F-49CD-9DF5-8731AB5B6132}" presName="linNode" presStyleCnt="0"/>
      <dgm:spPr/>
    </dgm:pt>
    <dgm:pt modelId="{21284EC2-6F70-47F6-A536-8195F12AC419}" type="pres">
      <dgm:prSet presAssocID="{98395535-009F-49CD-9DF5-8731AB5B6132}" presName="parentText" presStyleLbl="node1" presStyleIdx="2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9424C1-A5A4-4218-B0D5-4F854D1DE8F0}" type="pres">
      <dgm:prSet presAssocID="{98395535-009F-49CD-9DF5-8731AB5B6132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BCB873-7A85-4B94-BAF4-9EE0307DB2CE}" type="pres">
      <dgm:prSet presAssocID="{1710B4F1-C59A-4DBC-879C-82DEFC0E82AC}" presName="sp" presStyleCnt="0"/>
      <dgm:spPr/>
    </dgm:pt>
    <dgm:pt modelId="{E82E28DF-25DF-44E1-BF15-85C055EF0AAC}" type="pres">
      <dgm:prSet presAssocID="{7BACBFDA-D117-4BE4-9F6E-9764362178FB}" presName="linNode" presStyleCnt="0"/>
      <dgm:spPr/>
    </dgm:pt>
    <dgm:pt modelId="{37CF3EEF-AE6A-44FC-94E7-7B855E167362}" type="pres">
      <dgm:prSet presAssocID="{7BACBFDA-D117-4BE4-9F6E-9764362178FB}" presName="parentText" presStyleLbl="node1" presStyleIdx="3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17CBF6-66C3-485D-BF7F-DCF7AC0C06FA}" type="pres">
      <dgm:prSet presAssocID="{7BACBFDA-D117-4BE4-9F6E-9764362178FB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6AF811-3B16-4801-969A-2E614E1CD9E3}" type="pres">
      <dgm:prSet presAssocID="{AB02549D-AC3B-4D81-A71A-9DABA41C80FD}" presName="sp" presStyleCnt="0"/>
      <dgm:spPr/>
    </dgm:pt>
    <dgm:pt modelId="{A5D934B7-326E-4B4D-87AB-CE614C717865}" type="pres">
      <dgm:prSet presAssocID="{54E6C4D6-F6BD-4648-98B8-C9518CC5BC2D}" presName="linNode" presStyleCnt="0"/>
      <dgm:spPr/>
    </dgm:pt>
    <dgm:pt modelId="{97FEA504-1561-40B1-B5FB-1F900A06C56E}" type="pres">
      <dgm:prSet presAssocID="{54E6C4D6-F6BD-4648-98B8-C9518CC5BC2D}" presName="parentText" presStyleLbl="node1" presStyleIdx="4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942CE-5F6B-486F-9765-AC8BBD7F2294}" type="pres">
      <dgm:prSet presAssocID="{54E6C4D6-F6BD-4648-98B8-C9518CC5BC2D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CCD416-CFA8-4D46-A9A4-A59D8B1FECB0}" type="pres">
      <dgm:prSet presAssocID="{C1A4B456-AA2C-47AC-9AE1-750E785D121B}" presName="sp" presStyleCnt="0"/>
      <dgm:spPr/>
    </dgm:pt>
    <dgm:pt modelId="{4F61555C-4D65-4145-AA62-C00DAE399CF5}" type="pres">
      <dgm:prSet presAssocID="{B954ABE2-E4AB-4333-A6F1-419E4B631673}" presName="linNode" presStyleCnt="0"/>
      <dgm:spPr/>
    </dgm:pt>
    <dgm:pt modelId="{9C285D70-962F-407C-96DF-510064E07FE4}" type="pres">
      <dgm:prSet presAssocID="{B954ABE2-E4AB-4333-A6F1-419E4B631673}" presName="parentText" presStyleLbl="node1" presStyleIdx="5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1D8007-538A-49D5-9D2D-F318E14BEA5F}" type="pres">
      <dgm:prSet presAssocID="{B954ABE2-E4AB-4333-A6F1-419E4B631673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41DC26-8BA5-4F08-A849-57E110557DBF}" type="pres">
      <dgm:prSet presAssocID="{CD05E6CF-B656-4025-9E4B-A055A49CC17A}" presName="sp" presStyleCnt="0"/>
      <dgm:spPr/>
    </dgm:pt>
    <dgm:pt modelId="{E6FFAB5D-285F-4208-8F02-07DB07FA8E9D}" type="pres">
      <dgm:prSet presAssocID="{35E6EB7F-1FAF-47AA-8677-9DA39BF56461}" presName="linNode" presStyleCnt="0"/>
      <dgm:spPr/>
    </dgm:pt>
    <dgm:pt modelId="{DD403B5A-1368-4959-9E22-B0232B7E9B41}" type="pres">
      <dgm:prSet presAssocID="{35E6EB7F-1FAF-47AA-8677-9DA39BF56461}" presName="parentText" presStyleLbl="node1" presStyleIdx="6" presStyleCnt="7" custScaleX="1807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AD5B62-410F-4B82-A4DF-4FF51333F439}" type="pres">
      <dgm:prSet presAssocID="{35E6EB7F-1FAF-47AA-8677-9DA39BF56461}" presName="descendantText" presStyleLbl="alignAccFollowNode1" presStyleIdx="6" presStyleCnt="7" custLinFactNeighborX="72" custLinFactNeighborY="41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8B36A2-5A44-4B1C-9AE8-09062ADFF7A5}" srcId="{4951AE64-FAC6-4CDC-B666-8CE4F273337D}" destId="{B954ABE2-E4AB-4333-A6F1-419E4B631673}" srcOrd="5" destOrd="0" parTransId="{6CD28835-AC90-47C8-9EEB-6E62DAD97B0F}" sibTransId="{CD05E6CF-B656-4025-9E4B-A055A49CC17A}"/>
    <dgm:cxn modelId="{5E4221B3-3D28-4802-A4EB-A0DFEDB668C5}" srcId="{98395535-009F-49CD-9DF5-8731AB5B6132}" destId="{E2E11197-CC78-4E77-9D77-4FE2ADA0A177}" srcOrd="0" destOrd="0" parTransId="{485A02AE-6915-4619-9273-014289DD1122}" sibTransId="{FD7E56BD-5F2D-4A33-9C21-10C291E1A1B1}"/>
    <dgm:cxn modelId="{8A8DDDB6-E8B7-48DC-A289-06AE2A5C6DA4}" type="presOf" srcId="{7BACBFDA-D117-4BE4-9F6E-9764362178FB}" destId="{37CF3EEF-AE6A-44FC-94E7-7B855E167362}" srcOrd="0" destOrd="0" presId="urn:microsoft.com/office/officeart/2005/8/layout/vList5"/>
    <dgm:cxn modelId="{F6E98154-1FC9-4B7D-9741-1DB96755856D}" srcId="{4951AE64-FAC6-4CDC-B666-8CE4F273337D}" destId="{EC2226D7-399D-442B-8183-94F87A1CA2E9}" srcOrd="1" destOrd="0" parTransId="{B504F478-9C93-4095-B57D-224D28037844}" sibTransId="{971387A2-5BF6-43A1-9212-A92F1A614B4A}"/>
    <dgm:cxn modelId="{B66FDB58-613F-49A2-9F43-3719DD1C8B91}" type="presOf" srcId="{C2C35188-A1E2-45AD-A2AA-E75F7EFFFB89}" destId="{1AD2D4CD-D933-4986-B905-51971CE27554}" srcOrd="0" destOrd="0" presId="urn:microsoft.com/office/officeart/2005/8/layout/vList5"/>
    <dgm:cxn modelId="{F99580D6-A94A-4B4B-B3ED-6FED22E3F494}" type="presOf" srcId="{98395535-009F-49CD-9DF5-8731AB5B6132}" destId="{21284EC2-6F70-47F6-A536-8195F12AC419}" srcOrd="0" destOrd="0" presId="urn:microsoft.com/office/officeart/2005/8/layout/vList5"/>
    <dgm:cxn modelId="{02CF5064-D382-43AA-BCA5-0F1B70BC5063}" srcId="{B954ABE2-E4AB-4333-A6F1-419E4B631673}" destId="{95D3A76E-D5BB-426A-A551-81A66426A9BC}" srcOrd="0" destOrd="0" parTransId="{BF863B72-6131-4B4C-BC62-1A8E4E6FFBA0}" sibTransId="{2B8AFE3B-C2D3-437E-860A-27B378B2A5A9}"/>
    <dgm:cxn modelId="{3CBD3EC1-92EA-43AA-BDE8-DD35DEF5E81C}" type="presOf" srcId="{95D3A76E-D5BB-426A-A551-81A66426A9BC}" destId="{BF1D8007-538A-49D5-9D2D-F318E14BEA5F}" srcOrd="0" destOrd="0" presId="urn:microsoft.com/office/officeart/2005/8/layout/vList5"/>
    <dgm:cxn modelId="{6379B223-4F62-438F-99CE-C6510EAA7DF0}" type="presOf" srcId="{B954ABE2-E4AB-4333-A6F1-419E4B631673}" destId="{9C285D70-962F-407C-96DF-510064E07FE4}" srcOrd="0" destOrd="0" presId="urn:microsoft.com/office/officeart/2005/8/layout/vList5"/>
    <dgm:cxn modelId="{F114AC20-3C8B-455A-B92A-6473B2FA87BD}" type="presOf" srcId="{A85FAAB3-2F3D-49FC-9AD6-EBD500D7E5FF}" destId="{D4AD5B62-410F-4B82-A4DF-4FF51333F439}" srcOrd="0" destOrd="0" presId="urn:microsoft.com/office/officeart/2005/8/layout/vList5"/>
    <dgm:cxn modelId="{629A9CED-A26A-4B92-A8EE-F54F5F37C1FE}" srcId="{7BACBFDA-D117-4BE4-9F6E-9764362178FB}" destId="{12ABDA4B-D4DF-4E93-B1F9-65DA6AC32DB3}" srcOrd="0" destOrd="0" parTransId="{D57B3623-EF98-45DB-A3EF-3FDB03A00B4B}" sibTransId="{584511B1-DC59-4D4D-B6FB-89CAE0B4DCA5}"/>
    <dgm:cxn modelId="{15E37E17-231A-462A-B187-4AAA368CFC9C}" type="presOf" srcId="{54E6C4D6-F6BD-4648-98B8-C9518CC5BC2D}" destId="{97FEA504-1561-40B1-B5FB-1F900A06C56E}" srcOrd="0" destOrd="0" presId="urn:microsoft.com/office/officeart/2005/8/layout/vList5"/>
    <dgm:cxn modelId="{313B8444-89B6-4C68-B2E4-D48F24A04256}" type="presOf" srcId="{35E6EB7F-1FAF-47AA-8677-9DA39BF56461}" destId="{DD403B5A-1368-4959-9E22-B0232B7E9B41}" srcOrd="0" destOrd="0" presId="urn:microsoft.com/office/officeart/2005/8/layout/vList5"/>
    <dgm:cxn modelId="{1C61B304-7C8B-4339-A2EF-A1F16DCF06BB}" srcId="{4951AE64-FAC6-4CDC-B666-8CE4F273337D}" destId="{98395535-009F-49CD-9DF5-8731AB5B6132}" srcOrd="2" destOrd="0" parTransId="{B064470C-DB04-498C-9882-6E3255B7B8EA}" sibTransId="{1710B4F1-C59A-4DBC-879C-82DEFC0E82AC}"/>
    <dgm:cxn modelId="{F597BCDF-084A-488A-A4AD-A9F34CCD105C}" type="presOf" srcId="{2C495337-45A5-4C33-9AB4-E5F18BB51C29}" destId="{4FD942CE-5F6B-486F-9765-AC8BBD7F2294}" srcOrd="0" destOrd="0" presId="urn:microsoft.com/office/officeart/2005/8/layout/vList5"/>
    <dgm:cxn modelId="{94ADBCAF-E713-48BA-A542-495D4BE14060}" srcId="{4951AE64-FAC6-4CDC-B666-8CE4F273337D}" destId="{54E6C4D6-F6BD-4648-98B8-C9518CC5BC2D}" srcOrd="4" destOrd="0" parTransId="{0B076A1A-A233-48D9-A88D-E52A5C5C6E55}" sibTransId="{C1A4B456-AA2C-47AC-9AE1-750E785D121B}"/>
    <dgm:cxn modelId="{368608D2-AAF1-4C2C-B1AF-8026FEC97055}" type="presOf" srcId="{EC2226D7-399D-442B-8183-94F87A1CA2E9}" destId="{624C995F-3C65-4FC2-82B6-01A5059B2A1E}" srcOrd="0" destOrd="0" presId="urn:microsoft.com/office/officeart/2005/8/layout/vList5"/>
    <dgm:cxn modelId="{C31F1BBD-294D-4F6C-9C99-0BBEF51B20F1}" type="presOf" srcId="{E2E11197-CC78-4E77-9D77-4FE2ADA0A177}" destId="{B69424C1-A5A4-4218-B0D5-4F854D1DE8F0}" srcOrd="0" destOrd="0" presId="urn:microsoft.com/office/officeart/2005/8/layout/vList5"/>
    <dgm:cxn modelId="{3F921704-8C7B-4134-8888-F1441D6B71F9}" type="presOf" srcId="{12ABDA4B-D4DF-4E93-B1F9-65DA6AC32DB3}" destId="{DD17CBF6-66C3-485D-BF7F-DCF7AC0C06FA}" srcOrd="0" destOrd="0" presId="urn:microsoft.com/office/officeart/2005/8/layout/vList5"/>
    <dgm:cxn modelId="{917D7783-8C2D-47FA-9CFA-36879E277C44}" type="presOf" srcId="{4951AE64-FAC6-4CDC-B666-8CE4F273337D}" destId="{F1C52D58-BF3D-43EF-BC7F-57FB183CE2F5}" srcOrd="0" destOrd="0" presId="urn:microsoft.com/office/officeart/2005/8/layout/vList5"/>
    <dgm:cxn modelId="{A4671B01-34EF-4217-9A99-C46B57A05C29}" srcId="{D2B3BCD1-BD05-473F-B9CC-3D5DECE9DE7C}" destId="{C2C35188-A1E2-45AD-A2AA-E75F7EFFFB89}" srcOrd="0" destOrd="0" parTransId="{FE5472B6-9AEB-4BB2-91A9-646A3FFD7165}" sibTransId="{5B71BCC7-BB19-436E-90A6-564D53A76591}"/>
    <dgm:cxn modelId="{EDAE1A93-6D35-4576-920A-1FA1D27024B5}" srcId="{4951AE64-FAC6-4CDC-B666-8CE4F273337D}" destId="{D2B3BCD1-BD05-473F-B9CC-3D5DECE9DE7C}" srcOrd="0" destOrd="0" parTransId="{BDE57343-3355-45BF-A8E6-5956763DC638}" sibTransId="{459154D5-3232-4C59-9C7D-62422D4F8C8B}"/>
    <dgm:cxn modelId="{CBA2ADEC-5776-4C16-98F1-8F72D9712E28}" srcId="{35E6EB7F-1FAF-47AA-8677-9DA39BF56461}" destId="{A85FAAB3-2F3D-49FC-9AD6-EBD500D7E5FF}" srcOrd="0" destOrd="0" parTransId="{5D81AA4F-A8D5-4D8F-97E3-2F12AA2CE2D2}" sibTransId="{A2DD540A-E6A6-4BA6-8E1C-FF857BE1D091}"/>
    <dgm:cxn modelId="{09FDD154-F5D2-4D2E-9609-630C5039A638}" srcId="{54E6C4D6-F6BD-4648-98B8-C9518CC5BC2D}" destId="{2C495337-45A5-4C33-9AB4-E5F18BB51C29}" srcOrd="0" destOrd="0" parTransId="{AC3498BA-9DAE-4389-AC52-DC364CCF32C3}" sibTransId="{0733285C-1897-4D65-AC0D-A09DD4FC9FD1}"/>
    <dgm:cxn modelId="{4D7D5170-26E1-4AC0-A340-609550FE2FE9}" srcId="{4951AE64-FAC6-4CDC-B666-8CE4F273337D}" destId="{7BACBFDA-D117-4BE4-9F6E-9764362178FB}" srcOrd="3" destOrd="0" parTransId="{40ED69AB-22BB-4947-8370-60EEECCCC9CB}" sibTransId="{AB02549D-AC3B-4D81-A71A-9DABA41C80FD}"/>
    <dgm:cxn modelId="{CBD9E742-40EC-4F62-8334-B623A35A6869}" srcId="{4951AE64-FAC6-4CDC-B666-8CE4F273337D}" destId="{35E6EB7F-1FAF-47AA-8677-9DA39BF56461}" srcOrd="6" destOrd="0" parTransId="{ED7F0706-B182-4475-9306-CE9DFAC13CB7}" sibTransId="{033BF584-E8D3-4CA9-9536-D983335BE883}"/>
    <dgm:cxn modelId="{831AD4A7-4B0D-4773-B914-BB6628277BD0}" type="presOf" srcId="{D9760079-368F-459E-8DA8-DA588DA5A7AB}" destId="{AE609068-44D6-4C9B-B621-D14D97099AA1}" srcOrd="0" destOrd="0" presId="urn:microsoft.com/office/officeart/2005/8/layout/vList5"/>
    <dgm:cxn modelId="{5DA402C4-7372-4336-A751-E41459D46A2E}" type="presOf" srcId="{D2B3BCD1-BD05-473F-B9CC-3D5DECE9DE7C}" destId="{D03EC7A0-B63F-4F09-838E-EB7E533CCE0E}" srcOrd="0" destOrd="0" presId="urn:microsoft.com/office/officeart/2005/8/layout/vList5"/>
    <dgm:cxn modelId="{13DDB449-D235-4575-913B-6A3213CC720C}" srcId="{EC2226D7-399D-442B-8183-94F87A1CA2E9}" destId="{D9760079-368F-459E-8DA8-DA588DA5A7AB}" srcOrd="0" destOrd="0" parTransId="{3D6184DB-BB9C-4942-BB1E-AC5804F4959C}" sibTransId="{0A19449B-6AC6-41A0-8138-97846EEB6C2F}"/>
    <dgm:cxn modelId="{111F6A6D-FE1E-4B28-9807-AC3D2EC8EB88}" type="presParOf" srcId="{F1C52D58-BF3D-43EF-BC7F-57FB183CE2F5}" destId="{56BE08CF-E282-486C-B884-5F08BDA7C0B1}" srcOrd="0" destOrd="0" presId="urn:microsoft.com/office/officeart/2005/8/layout/vList5"/>
    <dgm:cxn modelId="{62F2CFB5-2694-4B50-8DCB-F01D44341ACC}" type="presParOf" srcId="{56BE08CF-E282-486C-B884-5F08BDA7C0B1}" destId="{D03EC7A0-B63F-4F09-838E-EB7E533CCE0E}" srcOrd="0" destOrd="0" presId="urn:microsoft.com/office/officeart/2005/8/layout/vList5"/>
    <dgm:cxn modelId="{39FE0E8B-A773-4A74-B851-D4199B9BCF92}" type="presParOf" srcId="{56BE08CF-E282-486C-B884-5F08BDA7C0B1}" destId="{1AD2D4CD-D933-4986-B905-51971CE27554}" srcOrd="1" destOrd="0" presId="urn:microsoft.com/office/officeart/2005/8/layout/vList5"/>
    <dgm:cxn modelId="{53D7BA13-98DF-464B-A2DA-5828ECE1143B}" type="presParOf" srcId="{F1C52D58-BF3D-43EF-BC7F-57FB183CE2F5}" destId="{561D03C8-2CD7-4DA1-9A13-AA30C9AFA1D9}" srcOrd="1" destOrd="0" presId="urn:microsoft.com/office/officeart/2005/8/layout/vList5"/>
    <dgm:cxn modelId="{FFF5B8CE-CD2E-4301-8082-D2EE6F0F4D13}" type="presParOf" srcId="{F1C52D58-BF3D-43EF-BC7F-57FB183CE2F5}" destId="{F7BA24CD-68A4-405D-9B2E-7219DE7192DF}" srcOrd="2" destOrd="0" presId="urn:microsoft.com/office/officeart/2005/8/layout/vList5"/>
    <dgm:cxn modelId="{422374A0-202A-4F71-9647-2995E670FB3F}" type="presParOf" srcId="{F7BA24CD-68A4-405D-9B2E-7219DE7192DF}" destId="{624C995F-3C65-4FC2-82B6-01A5059B2A1E}" srcOrd="0" destOrd="0" presId="urn:microsoft.com/office/officeart/2005/8/layout/vList5"/>
    <dgm:cxn modelId="{6EA24EA2-73C0-4BAD-ADDB-542844808511}" type="presParOf" srcId="{F7BA24CD-68A4-405D-9B2E-7219DE7192DF}" destId="{AE609068-44D6-4C9B-B621-D14D97099AA1}" srcOrd="1" destOrd="0" presId="urn:microsoft.com/office/officeart/2005/8/layout/vList5"/>
    <dgm:cxn modelId="{362CDD34-A2D9-4187-928D-8D84713EAF29}" type="presParOf" srcId="{F1C52D58-BF3D-43EF-BC7F-57FB183CE2F5}" destId="{DCE7CFF2-C420-4BA8-9C48-E26772FDA79F}" srcOrd="3" destOrd="0" presId="urn:microsoft.com/office/officeart/2005/8/layout/vList5"/>
    <dgm:cxn modelId="{FB96DE0C-F94E-4B24-AA58-10DF98F388A1}" type="presParOf" srcId="{F1C52D58-BF3D-43EF-BC7F-57FB183CE2F5}" destId="{B8B4E417-1834-4DD7-898E-03F8BE6E3D7A}" srcOrd="4" destOrd="0" presId="urn:microsoft.com/office/officeart/2005/8/layout/vList5"/>
    <dgm:cxn modelId="{348FDF11-28F6-44F9-99EC-55F5144FC5A6}" type="presParOf" srcId="{B8B4E417-1834-4DD7-898E-03F8BE6E3D7A}" destId="{21284EC2-6F70-47F6-A536-8195F12AC419}" srcOrd="0" destOrd="0" presId="urn:microsoft.com/office/officeart/2005/8/layout/vList5"/>
    <dgm:cxn modelId="{72982D70-EC8D-4BCF-A9D3-981BDBC780BA}" type="presParOf" srcId="{B8B4E417-1834-4DD7-898E-03F8BE6E3D7A}" destId="{B69424C1-A5A4-4218-B0D5-4F854D1DE8F0}" srcOrd="1" destOrd="0" presId="urn:microsoft.com/office/officeart/2005/8/layout/vList5"/>
    <dgm:cxn modelId="{1E233CB2-13EE-4F79-B86D-54974CBEE63E}" type="presParOf" srcId="{F1C52D58-BF3D-43EF-BC7F-57FB183CE2F5}" destId="{05BCB873-7A85-4B94-BAF4-9EE0307DB2CE}" srcOrd="5" destOrd="0" presId="urn:microsoft.com/office/officeart/2005/8/layout/vList5"/>
    <dgm:cxn modelId="{FA0A8528-FD08-4057-A233-894CD4CD2743}" type="presParOf" srcId="{F1C52D58-BF3D-43EF-BC7F-57FB183CE2F5}" destId="{E82E28DF-25DF-44E1-BF15-85C055EF0AAC}" srcOrd="6" destOrd="0" presId="urn:microsoft.com/office/officeart/2005/8/layout/vList5"/>
    <dgm:cxn modelId="{4396ACA3-0AF6-47E2-B479-5252DDCBED39}" type="presParOf" srcId="{E82E28DF-25DF-44E1-BF15-85C055EF0AAC}" destId="{37CF3EEF-AE6A-44FC-94E7-7B855E167362}" srcOrd="0" destOrd="0" presId="urn:microsoft.com/office/officeart/2005/8/layout/vList5"/>
    <dgm:cxn modelId="{CCABFD91-4AEE-4648-9210-F269E46775AD}" type="presParOf" srcId="{E82E28DF-25DF-44E1-BF15-85C055EF0AAC}" destId="{DD17CBF6-66C3-485D-BF7F-DCF7AC0C06FA}" srcOrd="1" destOrd="0" presId="urn:microsoft.com/office/officeart/2005/8/layout/vList5"/>
    <dgm:cxn modelId="{EB469BE1-36F0-4E1B-9A54-A1A5195642EC}" type="presParOf" srcId="{F1C52D58-BF3D-43EF-BC7F-57FB183CE2F5}" destId="{BD6AF811-3B16-4801-969A-2E614E1CD9E3}" srcOrd="7" destOrd="0" presId="urn:microsoft.com/office/officeart/2005/8/layout/vList5"/>
    <dgm:cxn modelId="{552EE03E-FDDD-4D60-81B0-A84E7D6A8E0B}" type="presParOf" srcId="{F1C52D58-BF3D-43EF-BC7F-57FB183CE2F5}" destId="{A5D934B7-326E-4B4D-87AB-CE614C717865}" srcOrd="8" destOrd="0" presId="urn:microsoft.com/office/officeart/2005/8/layout/vList5"/>
    <dgm:cxn modelId="{5B275A65-9710-4E24-9848-C5ED36E23E13}" type="presParOf" srcId="{A5D934B7-326E-4B4D-87AB-CE614C717865}" destId="{97FEA504-1561-40B1-B5FB-1F900A06C56E}" srcOrd="0" destOrd="0" presId="urn:microsoft.com/office/officeart/2005/8/layout/vList5"/>
    <dgm:cxn modelId="{76B20FF2-75EB-41F1-8521-2B0C7CDB7485}" type="presParOf" srcId="{A5D934B7-326E-4B4D-87AB-CE614C717865}" destId="{4FD942CE-5F6B-486F-9765-AC8BBD7F2294}" srcOrd="1" destOrd="0" presId="urn:microsoft.com/office/officeart/2005/8/layout/vList5"/>
    <dgm:cxn modelId="{3F564AF7-3D75-4516-B9FC-D6D8F625C0A4}" type="presParOf" srcId="{F1C52D58-BF3D-43EF-BC7F-57FB183CE2F5}" destId="{1ECCD416-CFA8-4D46-A9A4-A59D8B1FECB0}" srcOrd="9" destOrd="0" presId="urn:microsoft.com/office/officeart/2005/8/layout/vList5"/>
    <dgm:cxn modelId="{D4261496-E08E-463D-AF4B-D861D8ECDFA7}" type="presParOf" srcId="{F1C52D58-BF3D-43EF-BC7F-57FB183CE2F5}" destId="{4F61555C-4D65-4145-AA62-C00DAE399CF5}" srcOrd="10" destOrd="0" presId="urn:microsoft.com/office/officeart/2005/8/layout/vList5"/>
    <dgm:cxn modelId="{7723F93A-F135-4E9F-A2C3-9FDEA4F22A66}" type="presParOf" srcId="{4F61555C-4D65-4145-AA62-C00DAE399CF5}" destId="{9C285D70-962F-407C-96DF-510064E07FE4}" srcOrd="0" destOrd="0" presId="urn:microsoft.com/office/officeart/2005/8/layout/vList5"/>
    <dgm:cxn modelId="{D3D063D6-8912-49D0-B8F9-D50F0F8ABE8B}" type="presParOf" srcId="{4F61555C-4D65-4145-AA62-C00DAE399CF5}" destId="{BF1D8007-538A-49D5-9D2D-F318E14BEA5F}" srcOrd="1" destOrd="0" presId="urn:microsoft.com/office/officeart/2005/8/layout/vList5"/>
    <dgm:cxn modelId="{E288C4C0-E670-40F0-A48D-D0F69E91D190}" type="presParOf" srcId="{F1C52D58-BF3D-43EF-BC7F-57FB183CE2F5}" destId="{1F41DC26-8BA5-4F08-A849-57E110557DBF}" srcOrd="11" destOrd="0" presId="urn:microsoft.com/office/officeart/2005/8/layout/vList5"/>
    <dgm:cxn modelId="{204524C8-78FA-422D-83CD-840624B9BE61}" type="presParOf" srcId="{F1C52D58-BF3D-43EF-BC7F-57FB183CE2F5}" destId="{E6FFAB5D-285F-4208-8F02-07DB07FA8E9D}" srcOrd="12" destOrd="0" presId="urn:microsoft.com/office/officeart/2005/8/layout/vList5"/>
    <dgm:cxn modelId="{C5BC6B75-9B75-449A-8958-99B02BBC6F82}" type="presParOf" srcId="{E6FFAB5D-285F-4208-8F02-07DB07FA8E9D}" destId="{DD403B5A-1368-4959-9E22-B0232B7E9B41}" srcOrd="0" destOrd="0" presId="urn:microsoft.com/office/officeart/2005/8/layout/vList5"/>
    <dgm:cxn modelId="{F4A7F898-4CE0-45B2-948D-FAC5C2AFCA65}" type="presParOf" srcId="{E6FFAB5D-285F-4208-8F02-07DB07FA8E9D}" destId="{D4AD5B62-410F-4B82-A4DF-4FF51333F4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6245E-01C6-4FB0-9208-87336D57EF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BB12B-A6EB-4B9E-A624-CEED7C2D23D0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Časový harmonogram</a:t>
          </a:r>
          <a:endParaRPr lang="cs-CZ" dirty="0"/>
        </a:p>
      </dgm:t>
    </dgm:pt>
    <dgm:pt modelId="{7A354D99-4FE8-44B6-9ACE-5624BA957AD0}" type="parTrans" cxnId="{8DA4E155-A112-408D-A7A9-15F9EF66A7BB}">
      <dgm:prSet/>
      <dgm:spPr/>
      <dgm:t>
        <a:bodyPr/>
        <a:lstStyle/>
        <a:p>
          <a:endParaRPr lang="cs-CZ"/>
        </a:p>
      </dgm:t>
    </dgm:pt>
    <dgm:pt modelId="{456EEDF6-CA2C-49C4-BDDA-BEB9FD9E5BBE}" type="sibTrans" cxnId="{8DA4E155-A112-408D-A7A9-15F9EF66A7BB}">
      <dgm:prSet/>
      <dgm:spPr/>
      <dgm:t>
        <a:bodyPr/>
        <a:lstStyle/>
        <a:p>
          <a:endParaRPr lang="cs-CZ"/>
        </a:p>
      </dgm:t>
    </dgm:pt>
    <dgm:pt modelId="{92BA73C1-A487-456C-97DF-9F312BC8EFB0}" type="pres">
      <dgm:prSet presAssocID="{BC96245E-01C6-4FB0-9208-87336D57EF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281A7F-9CA2-4F23-A61B-4AEBDA9788F0}" type="pres">
      <dgm:prSet presAssocID="{4CABB12B-A6EB-4B9E-A624-CEED7C2D23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5D662F-E66C-48EE-BE04-E63317851A77}" type="presOf" srcId="{BC96245E-01C6-4FB0-9208-87336D57EF2B}" destId="{92BA73C1-A487-456C-97DF-9F312BC8EFB0}" srcOrd="0" destOrd="0" presId="urn:microsoft.com/office/officeart/2005/8/layout/vList2"/>
    <dgm:cxn modelId="{BCD13B8C-3FF3-472C-8F4B-8DCECA9AE128}" type="presOf" srcId="{4CABB12B-A6EB-4B9E-A624-CEED7C2D23D0}" destId="{5A281A7F-9CA2-4F23-A61B-4AEBDA9788F0}" srcOrd="0" destOrd="0" presId="urn:microsoft.com/office/officeart/2005/8/layout/vList2"/>
    <dgm:cxn modelId="{8DA4E155-A112-408D-A7A9-15F9EF66A7BB}" srcId="{BC96245E-01C6-4FB0-9208-87336D57EF2B}" destId="{4CABB12B-A6EB-4B9E-A624-CEED7C2D23D0}" srcOrd="0" destOrd="0" parTransId="{7A354D99-4FE8-44B6-9ACE-5624BA957AD0}" sibTransId="{456EEDF6-CA2C-49C4-BDDA-BEB9FD9E5BBE}"/>
    <dgm:cxn modelId="{2A340A06-1E82-4238-8E60-276DEF6A2E0B}" type="presParOf" srcId="{92BA73C1-A487-456C-97DF-9F312BC8EFB0}" destId="{5A281A7F-9CA2-4F23-A61B-4AEBDA9788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0057DA-E713-4E8D-A190-F17B2ECCF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C1B250-A0D4-4EA6-9BA5-161F4EAB61DF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Vyhlášení soutěže - březen 2018</a:t>
          </a:r>
          <a:endParaRPr lang="cs-CZ" dirty="0"/>
        </a:p>
      </dgm:t>
    </dgm:pt>
    <dgm:pt modelId="{716D6A22-A0DB-41DF-9328-DEF223EF77CA}" type="parTrans" cxnId="{3694FB11-4C6C-4BF1-AE79-41F6B810D1F7}">
      <dgm:prSet/>
      <dgm:spPr/>
      <dgm:t>
        <a:bodyPr/>
        <a:lstStyle/>
        <a:p>
          <a:endParaRPr lang="cs-CZ"/>
        </a:p>
      </dgm:t>
    </dgm:pt>
    <dgm:pt modelId="{93F19E15-5B1A-4C66-9B92-FB27BD55EB38}" type="sibTrans" cxnId="{3694FB11-4C6C-4BF1-AE79-41F6B810D1F7}">
      <dgm:prSet/>
      <dgm:spPr/>
      <dgm:t>
        <a:bodyPr/>
        <a:lstStyle/>
        <a:p>
          <a:endParaRPr lang="cs-CZ"/>
        </a:p>
      </dgm:t>
    </dgm:pt>
    <dgm:pt modelId="{1C4BEEB7-BE0D-460F-975B-6EB2058FC220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smtClean="0"/>
            <a:t>Přihlášky do konce dubna 2018</a:t>
          </a:r>
          <a:endParaRPr lang="cs-CZ"/>
        </a:p>
      </dgm:t>
    </dgm:pt>
    <dgm:pt modelId="{4312FF2F-26B3-4814-AC51-544BD3F3526A}" type="parTrans" cxnId="{497C4925-5AD5-4695-B1EE-A492B59544B1}">
      <dgm:prSet/>
      <dgm:spPr/>
      <dgm:t>
        <a:bodyPr/>
        <a:lstStyle/>
        <a:p>
          <a:endParaRPr lang="cs-CZ"/>
        </a:p>
      </dgm:t>
    </dgm:pt>
    <dgm:pt modelId="{3ED7BFD9-872B-452D-85D6-D0E8F04BDCA7}" type="sibTrans" cxnId="{497C4925-5AD5-4695-B1EE-A492B59544B1}">
      <dgm:prSet/>
      <dgm:spPr/>
      <dgm:t>
        <a:bodyPr/>
        <a:lstStyle/>
        <a:p>
          <a:endParaRPr lang="cs-CZ"/>
        </a:p>
      </dgm:t>
    </dgm:pt>
    <dgm:pt modelId="{82892FCD-83F7-470B-82B0-7F86291E3BF5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Květen až červen 2018 - hodnocení v rámci krajského kola</a:t>
          </a:r>
          <a:endParaRPr lang="cs-CZ" dirty="0"/>
        </a:p>
      </dgm:t>
    </dgm:pt>
    <dgm:pt modelId="{441BC5C7-B712-433C-B68C-66E71F0B71E2}" type="parTrans" cxnId="{C318CBB3-0634-4DE2-8474-C75458D2942B}">
      <dgm:prSet/>
      <dgm:spPr/>
      <dgm:t>
        <a:bodyPr/>
        <a:lstStyle/>
        <a:p>
          <a:endParaRPr lang="cs-CZ"/>
        </a:p>
      </dgm:t>
    </dgm:pt>
    <dgm:pt modelId="{4425510C-9BF0-409E-9C2D-7FD5914F2264}" type="sibTrans" cxnId="{C318CBB3-0634-4DE2-8474-C75458D2942B}">
      <dgm:prSet/>
      <dgm:spPr/>
      <dgm:t>
        <a:bodyPr/>
        <a:lstStyle/>
        <a:p>
          <a:endParaRPr lang="cs-CZ"/>
        </a:p>
      </dgm:t>
    </dgm:pt>
    <dgm:pt modelId="{DEBB8C71-5105-4EBC-9D34-97E1B70D64AE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3. víkend v srpnu – slavnostní vyhlášení vítěze a dalších oceněných</a:t>
          </a:r>
          <a:endParaRPr lang="cs-CZ" dirty="0"/>
        </a:p>
      </dgm:t>
    </dgm:pt>
    <dgm:pt modelId="{FACD7921-6611-4D32-AAF5-F2A0554F7783}" type="parTrans" cxnId="{E7994032-7DA5-44EF-967B-1A6C4DE4D2D7}">
      <dgm:prSet/>
      <dgm:spPr/>
      <dgm:t>
        <a:bodyPr/>
        <a:lstStyle/>
        <a:p>
          <a:endParaRPr lang="cs-CZ"/>
        </a:p>
      </dgm:t>
    </dgm:pt>
    <dgm:pt modelId="{1450FD87-3AB5-4FBA-B86D-493C7A89C8C3}" type="sibTrans" cxnId="{E7994032-7DA5-44EF-967B-1A6C4DE4D2D7}">
      <dgm:prSet/>
      <dgm:spPr/>
      <dgm:t>
        <a:bodyPr/>
        <a:lstStyle/>
        <a:p>
          <a:endParaRPr lang="cs-CZ"/>
        </a:p>
      </dgm:t>
    </dgm:pt>
    <dgm:pt modelId="{5DB20927-858C-4ED3-B98C-11143CCBB10F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smtClean="0"/>
            <a:t>Září 2018 – celostátní kolo soutěže</a:t>
          </a:r>
          <a:endParaRPr lang="cs-CZ" dirty="0"/>
        </a:p>
      </dgm:t>
    </dgm:pt>
    <dgm:pt modelId="{355D0A32-8258-4A81-89DC-D60E67247308}" type="parTrans" cxnId="{601BF8D9-1E17-4879-9304-140325D829ED}">
      <dgm:prSet/>
      <dgm:spPr/>
      <dgm:t>
        <a:bodyPr/>
        <a:lstStyle/>
        <a:p>
          <a:endParaRPr lang="cs-CZ"/>
        </a:p>
      </dgm:t>
    </dgm:pt>
    <dgm:pt modelId="{9BC357EE-A681-4BB6-9A8E-5CF0172F7E9A}" type="sibTrans" cxnId="{601BF8D9-1E17-4879-9304-140325D829ED}">
      <dgm:prSet/>
      <dgm:spPr/>
      <dgm:t>
        <a:bodyPr/>
        <a:lstStyle/>
        <a:p>
          <a:endParaRPr lang="cs-CZ"/>
        </a:p>
      </dgm:t>
    </dgm:pt>
    <dgm:pt modelId="{2C350716-DA1C-4D22-94FF-3779B38E8254}" type="pres">
      <dgm:prSet presAssocID="{340057DA-E713-4E8D-A190-F17B2ECCF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4CF236-776C-4BAB-8BCB-1FEFBF0D5FED}" type="pres">
      <dgm:prSet presAssocID="{6CC1B250-A0D4-4EA6-9BA5-161F4EAB61DF}" presName="linNode" presStyleCnt="0"/>
      <dgm:spPr/>
    </dgm:pt>
    <dgm:pt modelId="{8C276F08-6CAA-4751-A372-8D1E45CFDECB}" type="pres">
      <dgm:prSet presAssocID="{6CC1B250-A0D4-4EA6-9BA5-161F4EAB61D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FC6194-E22C-4538-8C63-285BC2AF06D3}" type="pres">
      <dgm:prSet presAssocID="{93F19E15-5B1A-4C66-9B92-FB27BD55EB38}" presName="sp" presStyleCnt="0"/>
      <dgm:spPr/>
    </dgm:pt>
    <dgm:pt modelId="{DA9F7B9E-5554-4683-AB98-76946EA98E8E}" type="pres">
      <dgm:prSet presAssocID="{1C4BEEB7-BE0D-460F-975B-6EB2058FC220}" presName="linNode" presStyleCnt="0"/>
      <dgm:spPr/>
    </dgm:pt>
    <dgm:pt modelId="{0AD72EBA-CDDD-40E1-AB33-BB9747F3D710}" type="pres">
      <dgm:prSet presAssocID="{1C4BEEB7-BE0D-460F-975B-6EB2058FC2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39532B-5DE7-4FF1-BD73-31991FA8767E}" type="pres">
      <dgm:prSet presAssocID="{3ED7BFD9-872B-452D-85D6-D0E8F04BDCA7}" presName="sp" presStyleCnt="0"/>
      <dgm:spPr/>
    </dgm:pt>
    <dgm:pt modelId="{D1C248D3-136E-4FD1-A5C2-7CAEA72AC5C5}" type="pres">
      <dgm:prSet presAssocID="{82892FCD-83F7-470B-82B0-7F86291E3BF5}" presName="linNode" presStyleCnt="0"/>
      <dgm:spPr/>
    </dgm:pt>
    <dgm:pt modelId="{2E060B5F-3552-45DB-83BA-2DE8F01F0E74}" type="pres">
      <dgm:prSet presAssocID="{82892FCD-83F7-470B-82B0-7F86291E3BF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8A8FAB-F6D7-46E6-8B50-997FA5B16330}" type="pres">
      <dgm:prSet presAssocID="{4425510C-9BF0-409E-9C2D-7FD5914F2264}" presName="sp" presStyleCnt="0"/>
      <dgm:spPr/>
    </dgm:pt>
    <dgm:pt modelId="{CC77EA70-F935-4640-9210-D0F47080DD7D}" type="pres">
      <dgm:prSet presAssocID="{DEBB8C71-5105-4EBC-9D34-97E1B70D64AE}" presName="linNode" presStyleCnt="0"/>
      <dgm:spPr/>
    </dgm:pt>
    <dgm:pt modelId="{AAC9287E-82E9-4832-94FA-D58AF60E0694}" type="pres">
      <dgm:prSet presAssocID="{DEBB8C71-5105-4EBC-9D34-97E1B70D64A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153E09-84E3-425E-ACD2-39A80A809B69}" type="pres">
      <dgm:prSet presAssocID="{1450FD87-3AB5-4FBA-B86D-493C7A89C8C3}" presName="sp" presStyleCnt="0"/>
      <dgm:spPr/>
    </dgm:pt>
    <dgm:pt modelId="{AA9AF8B6-8AB5-4C87-A372-26B5D5C9572F}" type="pres">
      <dgm:prSet presAssocID="{5DB20927-858C-4ED3-B98C-11143CCBB10F}" presName="linNode" presStyleCnt="0"/>
      <dgm:spPr/>
    </dgm:pt>
    <dgm:pt modelId="{D4871F13-D5F5-482E-BA8D-3FD270179C67}" type="pres">
      <dgm:prSet presAssocID="{5DB20927-858C-4ED3-B98C-11143CCBB10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1BF8D9-1E17-4879-9304-140325D829ED}" srcId="{340057DA-E713-4E8D-A190-F17B2ECCF433}" destId="{5DB20927-858C-4ED3-B98C-11143CCBB10F}" srcOrd="4" destOrd="0" parTransId="{355D0A32-8258-4A81-89DC-D60E67247308}" sibTransId="{9BC357EE-A681-4BB6-9A8E-5CF0172F7E9A}"/>
    <dgm:cxn modelId="{3DADDDA1-73AB-4D4D-8159-4ACBA68D2879}" type="presOf" srcId="{5DB20927-858C-4ED3-B98C-11143CCBB10F}" destId="{D4871F13-D5F5-482E-BA8D-3FD270179C67}" srcOrd="0" destOrd="0" presId="urn:microsoft.com/office/officeart/2005/8/layout/vList5"/>
    <dgm:cxn modelId="{E136E31F-EF62-4570-9C84-68E2AE47FAB7}" type="presOf" srcId="{340057DA-E713-4E8D-A190-F17B2ECCF433}" destId="{2C350716-DA1C-4D22-94FF-3779B38E8254}" srcOrd="0" destOrd="0" presId="urn:microsoft.com/office/officeart/2005/8/layout/vList5"/>
    <dgm:cxn modelId="{497C4925-5AD5-4695-B1EE-A492B59544B1}" srcId="{340057DA-E713-4E8D-A190-F17B2ECCF433}" destId="{1C4BEEB7-BE0D-460F-975B-6EB2058FC220}" srcOrd="1" destOrd="0" parTransId="{4312FF2F-26B3-4814-AC51-544BD3F3526A}" sibTransId="{3ED7BFD9-872B-452D-85D6-D0E8F04BDCA7}"/>
    <dgm:cxn modelId="{3694FB11-4C6C-4BF1-AE79-41F6B810D1F7}" srcId="{340057DA-E713-4E8D-A190-F17B2ECCF433}" destId="{6CC1B250-A0D4-4EA6-9BA5-161F4EAB61DF}" srcOrd="0" destOrd="0" parTransId="{716D6A22-A0DB-41DF-9328-DEF223EF77CA}" sibTransId="{93F19E15-5B1A-4C66-9B92-FB27BD55EB38}"/>
    <dgm:cxn modelId="{E7994032-7DA5-44EF-967B-1A6C4DE4D2D7}" srcId="{340057DA-E713-4E8D-A190-F17B2ECCF433}" destId="{DEBB8C71-5105-4EBC-9D34-97E1B70D64AE}" srcOrd="3" destOrd="0" parTransId="{FACD7921-6611-4D32-AAF5-F2A0554F7783}" sibTransId="{1450FD87-3AB5-4FBA-B86D-493C7A89C8C3}"/>
    <dgm:cxn modelId="{1BAF6228-E244-42A6-9B70-008EB157F566}" type="presOf" srcId="{82892FCD-83F7-470B-82B0-7F86291E3BF5}" destId="{2E060B5F-3552-45DB-83BA-2DE8F01F0E74}" srcOrd="0" destOrd="0" presId="urn:microsoft.com/office/officeart/2005/8/layout/vList5"/>
    <dgm:cxn modelId="{C318CBB3-0634-4DE2-8474-C75458D2942B}" srcId="{340057DA-E713-4E8D-A190-F17B2ECCF433}" destId="{82892FCD-83F7-470B-82B0-7F86291E3BF5}" srcOrd="2" destOrd="0" parTransId="{441BC5C7-B712-433C-B68C-66E71F0B71E2}" sibTransId="{4425510C-9BF0-409E-9C2D-7FD5914F2264}"/>
    <dgm:cxn modelId="{88C12FE2-C352-40A9-AC9C-04CB2BF32090}" type="presOf" srcId="{1C4BEEB7-BE0D-460F-975B-6EB2058FC220}" destId="{0AD72EBA-CDDD-40E1-AB33-BB9747F3D710}" srcOrd="0" destOrd="0" presId="urn:microsoft.com/office/officeart/2005/8/layout/vList5"/>
    <dgm:cxn modelId="{803058B5-EF4E-4E8C-8145-71ACE1830265}" type="presOf" srcId="{DEBB8C71-5105-4EBC-9D34-97E1B70D64AE}" destId="{AAC9287E-82E9-4832-94FA-D58AF60E0694}" srcOrd="0" destOrd="0" presId="urn:microsoft.com/office/officeart/2005/8/layout/vList5"/>
    <dgm:cxn modelId="{89B31955-A3CF-40B5-B75D-9D220078F139}" type="presOf" srcId="{6CC1B250-A0D4-4EA6-9BA5-161F4EAB61DF}" destId="{8C276F08-6CAA-4751-A372-8D1E45CFDECB}" srcOrd="0" destOrd="0" presId="urn:microsoft.com/office/officeart/2005/8/layout/vList5"/>
    <dgm:cxn modelId="{C4F6B7F5-906E-4C76-A035-66E025B7F681}" type="presParOf" srcId="{2C350716-DA1C-4D22-94FF-3779B38E8254}" destId="{954CF236-776C-4BAB-8BCB-1FEFBF0D5FED}" srcOrd="0" destOrd="0" presId="urn:microsoft.com/office/officeart/2005/8/layout/vList5"/>
    <dgm:cxn modelId="{7B075D60-C516-4B89-BE18-CF48392258B7}" type="presParOf" srcId="{954CF236-776C-4BAB-8BCB-1FEFBF0D5FED}" destId="{8C276F08-6CAA-4751-A372-8D1E45CFDECB}" srcOrd="0" destOrd="0" presId="urn:microsoft.com/office/officeart/2005/8/layout/vList5"/>
    <dgm:cxn modelId="{432C3144-CC5E-43A3-92C2-FD6C2F4058FA}" type="presParOf" srcId="{2C350716-DA1C-4D22-94FF-3779B38E8254}" destId="{E6FC6194-E22C-4538-8C63-285BC2AF06D3}" srcOrd="1" destOrd="0" presId="urn:microsoft.com/office/officeart/2005/8/layout/vList5"/>
    <dgm:cxn modelId="{27B90A05-76A4-4F1D-94B9-1B61437E0D54}" type="presParOf" srcId="{2C350716-DA1C-4D22-94FF-3779B38E8254}" destId="{DA9F7B9E-5554-4683-AB98-76946EA98E8E}" srcOrd="2" destOrd="0" presId="urn:microsoft.com/office/officeart/2005/8/layout/vList5"/>
    <dgm:cxn modelId="{B68A80D0-C26D-4E3B-BD89-693603D1FF21}" type="presParOf" srcId="{DA9F7B9E-5554-4683-AB98-76946EA98E8E}" destId="{0AD72EBA-CDDD-40E1-AB33-BB9747F3D710}" srcOrd="0" destOrd="0" presId="urn:microsoft.com/office/officeart/2005/8/layout/vList5"/>
    <dgm:cxn modelId="{099E6485-1131-479F-BDEB-0360A767F9CD}" type="presParOf" srcId="{2C350716-DA1C-4D22-94FF-3779B38E8254}" destId="{DE39532B-5DE7-4FF1-BD73-31991FA8767E}" srcOrd="3" destOrd="0" presId="urn:microsoft.com/office/officeart/2005/8/layout/vList5"/>
    <dgm:cxn modelId="{C6B703AA-48FA-4374-9ACA-9D164C5FF0F0}" type="presParOf" srcId="{2C350716-DA1C-4D22-94FF-3779B38E8254}" destId="{D1C248D3-136E-4FD1-A5C2-7CAEA72AC5C5}" srcOrd="4" destOrd="0" presId="urn:microsoft.com/office/officeart/2005/8/layout/vList5"/>
    <dgm:cxn modelId="{0D302A22-C9E8-4F47-8214-F330BF5C87A4}" type="presParOf" srcId="{D1C248D3-136E-4FD1-A5C2-7CAEA72AC5C5}" destId="{2E060B5F-3552-45DB-83BA-2DE8F01F0E74}" srcOrd="0" destOrd="0" presId="urn:microsoft.com/office/officeart/2005/8/layout/vList5"/>
    <dgm:cxn modelId="{31AA5C47-C818-46A5-98A3-FFDD7B36AFB0}" type="presParOf" srcId="{2C350716-DA1C-4D22-94FF-3779B38E8254}" destId="{0D8A8FAB-F6D7-46E6-8B50-997FA5B16330}" srcOrd="5" destOrd="0" presId="urn:microsoft.com/office/officeart/2005/8/layout/vList5"/>
    <dgm:cxn modelId="{C099983C-A8AD-4AAE-9F8E-ACEC9180A5D3}" type="presParOf" srcId="{2C350716-DA1C-4D22-94FF-3779B38E8254}" destId="{CC77EA70-F935-4640-9210-D0F47080DD7D}" srcOrd="6" destOrd="0" presId="urn:microsoft.com/office/officeart/2005/8/layout/vList5"/>
    <dgm:cxn modelId="{86423AD7-D005-4F00-9860-57445300B334}" type="presParOf" srcId="{CC77EA70-F935-4640-9210-D0F47080DD7D}" destId="{AAC9287E-82E9-4832-94FA-D58AF60E0694}" srcOrd="0" destOrd="0" presId="urn:microsoft.com/office/officeart/2005/8/layout/vList5"/>
    <dgm:cxn modelId="{847D3027-FE76-4433-B864-C67D54B84EC4}" type="presParOf" srcId="{2C350716-DA1C-4D22-94FF-3779B38E8254}" destId="{FC153E09-84E3-425E-ACD2-39A80A809B69}" srcOrd="7" destOrd="0" presId="urn:microsoft.com/office/officeart/2005/8/layout/vList5"/>
    <dgm:cxn modelId="{47D7F771-2C9E-49AA-BA7E-E02B371350F1}" type="presParOf" srcId="{2C350716-DA1C-4D22-94FF-3779B38E8254}" destId="{AA9AF8B6-8AB5-4C87-A372-26B5D5C9572F}" srcOrd="8" destOrd="0" presId="urn:microsoft.com/office/officeart/2005/8/layout/vList5"/>
    <dgm:cxn modelId="{C4C13763-590A-4550-8DA3-ABF3F1F9ECD1}" type="presParOf" srcId="{AA9AF8B6-8AB5-4C87-A372-26B5D5C9572F}" destId="{D4871F13-D5F5-482E-BA8D-3FD270179C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96245E-01C6-4FB0-9208-87336D57EF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BB12B-A6EB-4B9E-A624-CEED7C2D23D0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b="1" dirty="0" smtClean="0"/>
            <a:t>Úspěchy v celostátním kole soutěže Vesnice roku</a:t>
          </a:r>
          <a:endParaRPr lang="cs-CZ" dirty="0"/>
        </a:p>
      </dgm:t>
    </dgm:pt>
    <dgm:pt modelId="{7A354D99-4FE8-44B6-9ACE-5624BA957AD0}" type="parTrans" cxnId="{8DA4E155-A112-408D-A7A9-15F9EF66A7BB}">
      <dgm:prSet/>
      <dgm:spPr/>
      <dgm:t>
        <a:bodyPr/>
        <a:lstStyle/>
        <a:p>
          <a:endParaRPr lang="cs-CZ"/>
        </a:p>
      </dgm:t>
    </dgm:pt>
    <dgm:pt modelId="{456EEDF6-CA2C-49C4-BDDA-BEB9FD9E5BBE}" type="sibTrans" cxnId="{8DA4E155-A112-408D-A7A9-15F9EF66A7BB}">
      <dgm:prSet/>
      <dgm:spPr/>
      <dgm:t>
        <a:bodyPr/>
        <a:lstStyle/>
        <a:p>
          <a:endParaRPr lang="cs-CZ"/>
        </a:p>
      </dgm:t>
    </dgm:pt>
    <dgm:pt modelId="{92BA73C1-A487-456C-97DF-9F312BC8EFB0}" type="pres">
      <dgm:prSet presAssocID="{BC96245E-01C6-4FB0-9208-87336D57EF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281A7F-9CA2-4F23-A61B-4AEBDA9788F0}" type="pres">
      <dgm:prSet presAssocID="{4CABB12B-A6EB-4B9E-A624-CEED7C2D23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01CFED-51C1-4F61-A86D-E8825AEE7818}" type="presOf" srcId="{BC96245E-01C6-4FB0-9208-87336D57EF2B}" destId="{92BA73C1-A487-456C-97DF-9F312BC8EFB0}" srcOrd="0" destOrd="0" presId="urn:microsoft.com/office/officeart/2005/8/layout/vList2"/>
    <dgm:cxn modelId="{8DA4E155-A112-408D-A7A9-15F9EF66A7BB}" srcId="{BC96245E-01C6-4FB0-9208-87336D57EF2B}" destId="{4CABB12B-A6EB-4B9E-A624-CEED7C2D23D0}" srcOrd="0" destOrd="0" parTransId="{7A354D99-4FE8-44B6-9ACE-5624BA957AD0}" sibTransId="{456EEDF6-CA2C-49C4-BDDA-BEB9FD9E5BBE}"/>
    <dgm:cxn modelId="{B6EF45E1-7298-45BC-8501-0C7F2E21B26F}" type="presOf" srcId="{4CABB12B-A6EB-4B9E-A624-CEED7C2D23D0}" destId="{5A281A7F-9CA2-4F23-A61B-4AEBDA9788F0}" srcOrd="0" destOrd="0" presId="urn:microsoft.com/office/officeart/2005/8/layout/vList2"/>
    <dgm:cxn modelId="{0913E47E-DD98-492A-8265-11D1B67B59A8}" type="presParOf" srcId="{92BA73C1-A487-456C-97DF-9F312BC8EFB0}" destId="{5A281A7F-9CA2-4F23-A61B-4AEBDA9788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AA64-22B1-49C4-A12F-B581C14823A2}">
      <dsp:nvSpPr>
        <dsp:cNvPr id="0" name=""/>
        <dsp:cNvSpPr/>
      </dsp:nvSpPr>
      <dsp:spPr>
        <a:xfrm>
          <a:off x="0" y="4950"/>
          <a:ext cx="10515600" cy="119925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b="1" kern="1200" dirty="0" smtClean="0"/>
            <a:t>Změny v soutěži Vesnice roku </a:t>
          </a:r>
          <a:endParaRPr lang="cs-CZ" sz="5000" kern="1200" dirty="0"/>
        </a:p>
      </dsp:txBody>
      <dsp:txXfrm>
        <a:off x="58543" y="63493"/>
        <a:ext cx="10398514" cy="10821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E8BCD-BEA7-4E9F-A82E-28F1303C0049}">
      <dsp:nvSpPr>
        <dsp:cNvPr id="0" name=""/>
        <dsp:cNvSpPr/>
      </dsp:nvSpPr>
      <dsp:spPr>
        <a:xfrm>
          <a:off x="0" y="300597"/>
          <a:ext cx="10515600" cy="107932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>
              <a:solidFill>
                <a:schemeClr val="tx1"/>
              </a:solidFill>
            </a:rPr>
            <a:t>Děkuji za pozornost a přeji hodně úspěchů</a:t>
          </a:r>
          <a:endParaRPr lang="cs-CZ" sz="4500" kern="1200" dirty="0">
            <a:solidFill>
              <a:schemeClr val="tx1"/>
            </a:solidFill>
          </a:endParaRPr>
        </a:p>
      </dsp:txBody>
      <dsp:txXfrm>
        <a:off x="52688" y="353285"/>
        <a:ext cx="10410224" cy="973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B8E38-3B7C-47EF-BB61-4D59ECF651DF}">
      <dsp:nvSpPr>
        <dsp:cNvPr id="0" name=""/>
        <dsp:cNvSpPr/>
      </dsp:nvSpPr>
      <dsp:spPr>
        <a:xfrm>
          <a:off x="0" y="1851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smtClean="0"/>
            <a:t>Změny v POV 2018</a:t>
          </a:r>
          <a:endParaRPr lang="cs-CZ" sz="3100" kern="1200"/>
        </a:p>
      </dsp:txBody>
      <dsp:txXfrm>
        <a:off x="36296" y="38147"/>
        <a:ext cx="10443008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4E58F-5055-47CC-957E-8F6A2344DF52}">
      <dsp:nvSpPr>
        <dsp:cNvPr id="0" name=""/>
        <dsp:cNvSpPr/>
      </dsp:nvSpPr>
      <dsp:spPr>
        <a:xfrm rot="10800000">
          <a:off x="2060227" y="66390"/>
          <a:ext cx="6992874" cy="1064398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6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Administrátor krajského kola soutěže: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i="1" kern="1200" dirty="0" smtClean="0"/>
            <a:t>Lucie Feuchter, oddělení regionálního rozvoje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i="1" kern="1200" dirty="0" smtClean="0"/>
            <a:t>lfeuchter@kr-kralovehradecky.cz</a:t>
          </a:r>
          <a:endParaRPr lang="cs-CZ" sz="1700" kern="1200" dirty="0"/>
        </a:p>
      </dsp:txBody>
      <dsp:txXfrm rot="10800000">
        <a:off x="2326326" y="66390"/>
        <a:ext cx="6726775" cy="1064398"/>
      </dsp:txXfrm>
    </dsp:sp>
    <dsp:sp modelId="{98E8296E-E8E9-40E9-BAD2-5E0ACEDF719D}">
      <dsp:nvSpPr>
        <dsp:cNvPr id="0" name=""/>
        <dsp:cNvSpPr/>
      </dsp:nvSpPr>
      <dsp:spPr>
        <a:xfrm>
          <a:off x="1462498" y="861"/>
          <a:ext cx="1195456" cy="11954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DDE4B-3263-4938-9263-83D45AFA28CC}">
      <dsp:nvSpPr>
        <dsp:cNvPr id="0" name=""/>
        <dsp:cNvSpPr/>
      </dsp:nvSpPr>
      <dsp:spPr>
        <a:xfrm rot="10800000">
          <a:off x="2060227" y="1553170"/>
          <a:ext cx="6992874" cy="1195456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6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Oddělení od dotační oblasti Program obnovy venkova</a:t>
          </a:r>
          <a:endParaRPr lang="cs-CZ" sz="2000" kern="1200" dirty="0"/>
        </a:p>
      </dsp:txBody>
      <dsp:txXfrm rot="10800000">
        <a:off x="2359091" y="1553170"/>
        <a:ext cx="6694010" cy="1195456"/>
      </dsp:txXfrm>
    </dsp:sp>
    <dsp:sp modelId="{5FC4B825-EB19-4915-A8BE-3F999583EA78}">
      <dsp:nvSpPr>
        <dsp:cNvPr id="0" name=""/>
        <dsp:cNvSpPr/>
      </dsp:nvSpPr>
      <dsp:spPr>
        <a:xfrm>
          <a:off x="1462498" y="1553170"/>
          <a:ext cx="1195456" cy="11954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32C2-F543-4B21-935D-D8A86B58F4CF}">
      <dsp:nvSpPr>
        <dsp:cNvPr id="0" name=""/>
        <dsp:cNvSpPr/>
      </dsp:nvSpPr>
      <dsp:spPr>
        <a:xfrm rot="10800000">
          <a:off x="2060227" y="3105479"/>
          <a:ext cx="6992874" cy="1195456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16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Vyhlášení a finanční ocenění 2. a 3. místa krajského kola soutěže</a:t>
          </a:r>
          <a:endParaRPr lang="cs-CZ" sz="1700" kern="1200" dirty="0"/>
        </a:p>
      </dsp:txBody>
      <dsp:txXfrm rot="10800000">
        <a:off x="2359091" y="3105479"/>
        <a:ext cx="6694010" cy="1195456"/>
      </dsp:txXfrm>
    </dsp:sp>
    <dsp:sp modelId="{84F1206A-C8A9-4D7B-B21E-A94555829580}">
      <dsp:nvSpPr>
        <dsp:cNvPr id="0" name=""/>
        <dsp:cNvSpPr/>
      </dsp:nvSpPr>
      <dsp:spPr>
        <a:xfrm>
          <a:off x="1462498" y="3105479"/>
          <a:ext cx="1195456" cy="11954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D1F3-5FDE-4D54-9EED-67390B6DF7AC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2EA8-FDA6-4C77-B53A-4F0408D35F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0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2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7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92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89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2EA8-FDA6-4C77-B53A-4F0408D35F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4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0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6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7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6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4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71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2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21EB-85DF-4E11-8C4B-0C5C7ED7D790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58B8-23F8-49CF-A897-E3BE2CA61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hyperlink" Target="mailto:amazurova@kr-kralovehradecky.cz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9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2.jpe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6.jpe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21" Type="http://schemas.openxmlformats.org/officeDocument/2006/relationships/image" Target="../media/image22.jpeg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4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20.jpeg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hyperlink" Target="mailto:lfeuchter@kr-kralovehradecky.cz" TargetMode="Externa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93" y="484327"/>
            <a:ext cx="4586475" cy="45575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9" y="5907909"/>
            <a:ext cx="2389839" cy="5121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578" y="5330091"/>
            <a:ext cx="1166022" cy="11331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460" y="5443641"/>
            <a:ext cx="1605524" cy="11409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550" y="5181684"/>
            <a:ext cx="2554662" cy="14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9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9920715"/>
              </p:ext>
            </p:extLst>
          </p:nvPr>
        </p:nvGraphicFramePr>
        <p:xfrm>
          <a:off x="838200" y="365126"/>
          <a:ext cx="10515600" cy="74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6632"/>
            <a:ext cx="10515600" cy="5269582"/>
          </a:xfrm>
        </p:spPr>
        <p:txBody>
          <a:bodyPr>
            <a:normAutofit fontScale="85000" lnSpcReduction="20000"/>
          </a:bodyPr>
          <a:lstStyle/>
          <a:p>
            <a:r>
              <a:rPr lang="cs-CZ" sz="2600" b="1" dirty="0" smtClean="0"/>
              <a:t>Mgr. Andrea Mazurová</a:t>
            </a:r>
            <a:r>
              <a:rPr lang="cs-CZ" sz="2600" dirty="0" smtClean="0"/>
              <a:t>, </a:t>
            </a:r>
            <a:r>
              <a:rPr lang="cs-CZ" sz="2600" dirty="0" smtClean="0">
                <a:hlinkClick r:id="rId7"/>
              </a:rPr>
              <a:t>amazurova@kr-kralovehradecky.cz</a:t>
            </a:r>
            <a:r>
              <a:rPr lang="cs-CZ" sz="2600" dirty="0" smtClean="0"/>
              <a:t>, tel. 495 817 497</a:t>
            </a:r>
          </a:p>
          <a:p>
            <a:r>
              <a:rPr lang="cs-CZ" dirty="0" smtClean="0"/>
              <a:t>Alokace </a:t>
            </a:r>
            <a:r>
              <a:rPr lang="cs-CZ" b="1" dirty="0" smtClean="0"/>
              <a:t>44 500 000 Kč</a:t>
            </a:r>
          </a:p>
          <a:p>
            <a:r>
              <a:rPr lang="cs-CZ" dirty="0" smtClean="0"/>
              <a:t>Až </a:t>
            </a:r>
            <a:r>
              <a:rPr lang="cs-CZ" b="1" dirty="0" smtClean="0"/>
              <a:t>5</a:t>
            </a:r>
            <a:r>
              <a:rPr lang="cs-CZ" dirty="0" smtClean="0"/>
              <a:t> účelů na 1 žádost, </a:t>
            </a:r>
            <a:r>
              <a:rPr lang="cs-CZ" dirty="0"/>
              <a:t>l</a:t>
            </a:r>
            <a:r>
              <a:rPr lang="cs-CZ" dirty="0" smtClean="0"/>
              <a:t>hůta pro podání žádosti 1. 2. – 27. 2. 2018)</a:t>
            </a:r>
          </a:p>
          <a:p>
            <a:r>
              <a:rPr lang="cs-CZ" dirty="0" smtClean="0"/>
              <a:t>Dvouletý DT – doba realizace </a:t>
            </a:r>
            <a:r>
              <a:rPr lang="cs-CZ" b="1" dirty="0" smtClean="0"/>
              <a:t>1. 1. 2018 – 30. 11. 2019</a:t>
            </a:r>
          </a:p>
          <a:p>
            <a:r>
              <a:rPr lang="cs-CZ" dirty="0" smtClean="0"/>
              <a:t>Pro obce, které měly k 31. 12. 2016 </a:t>
            </a:r>
            <a:r>
              <a:rPr lang="cs-CZ" b="1" dirty="0" smtClean="0"/>
              <a:t>méně než 3 000 obyvatel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	</a:t>
            </a:r>
            <a:r>
              <a:rPr lang="cs-CZ" i="1" dirty="0" smtClean="0">
                <a:solidFill>
                  <a:srgbClr val="0070C0"/>
                </a:solidFill>
              </a:rPr>
              <a:t>Ú1- obnova a údržba venkovské zástavby a občanské vybavenosti (50 	000 – 1 500 000 Kč, podíl dotace 50%)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70C0"/>
                </a:solidFill>
              </a:rPr>
              <a:t>	Ú2 - komplexní úprava veřejných prostranství a místních komunikací a  	pořízení,   oprava a údržba místní technické a dopravní infrastruktury 	(50 000 – 1 500 000 Kč, podíl dotace 50%)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70C0"/>
                </a:solidFill>
              </a:rPr>
              <a:t>	Ú3 - obnova památkového fondu (50 000 – 500 000 Kč, podíl dotace 50%)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70C0"/>
                </a:solidFill>
              </a:rPr>
              <a:t>	Ú4 - obnova a technické zajištění stávajících vodních nádrží (30 000 – 200   	000 Kč, podíl dotace 70%)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70C0"/>
                </a:solidFill>
              </a:rPr>
              <a:t>	Ú5 - nakládání s odpady (20 000 – 200 000 Kč, podíl dotace 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48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6384750"/>
              </p:ext>
            </p:extLst>
          </p:nvPr>
        </p:nvGraphicFramePr>
        <p:xfrm>
          <a:off x="838200" y="365125"/>
          <a:ext cx="10515600" cy="120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Zástupný symbol pro obsah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978831"/>
              </p:ext>
            </p:extLst>
          </p:nvPr>
        </p:nvGraphicFramePr>
        <p:xfrm>
          <a:off x="838200" y="1825625"/>
          <a:ext cx="10515600" cy="430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4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558266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769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1" y="1825625"/>
            <a:ext cx="2821758" cy="19450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9482" y="2585775"/>
            <a:ext cx="4242062" cy="28310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2" y="3928621"/>
            <a:ext cx="2821758" cy="21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220654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20015"/>
              </p:ext>
            </p:extLst>
          </p:nvPr>
        </p:nvGraphicFramePr>
        <p:xfrm>
          <a:off x="838199" y="1838227"/>
          <a:ext cx="10515601" cy="430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52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851322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40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210"/>
            <a:ext cx="3078137" cy="20487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29" y="1897211"/>
            <a:ext cx="3100471" cy="20635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53" y="4095726"/>
            <a:ext cx="3076047" cy="20473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5726"/>
            <a:ext cx="3088095" cy="20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043019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852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4" y="1825624"/>
            <a:ext cx="3174467" cy="21185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4" y="4058409"/>
            <a:ext cx="3174467" cy="21185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9" y="1825624"/>
            <a:ext cx="3206431" cy="21398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9" y="4037077"/>
            <a:ext cx="3206431" cy="21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2619740"/>
              </p:ext>
            </p:extLst>
          </p:nvPr>
        </p:nvGraphicFramePr>
        <p:xfrm>
          <a:off x="838200" y="365125"/>
          <a:ext cx="1086046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7126689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798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131484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551750"/>
              </p:ext>
            </p:extLst>
          </p:nvPr>
        </p:nvGraphicFramePr>
        <p:xfrm>
          <a:off x="838200" y="2817341"/>
          <a:ext cx="10515600" cy="216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651170"/>
              </p:ext>
            </p:extLst>
          </p:nvPr>
        </p:nvGraphicFramePr>
        <p:xfrm>
          <a:off x="700216" y="2059459"/>
          <a:ext cx="10503243" cy="149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2" y="4186861"/>
            <a:ext cx="2842053" cy="18885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09" y="4186861"/>
            <a:ext cx="2701779" cy="1888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02" y="4172425"/>
            <a:ext cx="2829819" cy="18885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5" y="4186861"/>
            <a:ext cx="2808187" cy="18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5011047"/>
              </p:ext>
            </p:extLst>
          </p:nvPr>
        </p:nvGraphicFramePr>
        <p:xfrm>
          <a:off x="838200" y="922637"/>
          <a:ext cx="10515600" cy="1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311487"/>
              </p:ext>
            </p:extLst>
          </p:nvPr>
        </p:nvGraphicFramePr>
        <p:xfrm>
          <a:off x="3212756" y="2529015"/>
          <a:ext cx="5741773" cy="364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398" y="3050845"/>
            <a:ext cx="3335880" cy="22262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1848" y="3020441"/>
            <a:ext cx="3372913" cy="225099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88259" y="3237470"/>
            <a:ext cx="444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Lucie Feuchter</a:t>
            </a:r>
          </a:p>
          <a:p>
            <a:pPr algn="ctr"/>
            <a:r>
              <a:rPr lang="cs-CZ" sz="2400" dirty="0"/>
              <a:t>o</a:t>
            </a:r>
            <a:r>
              <a:rPr lang="cs-CZ" sz="2400" dirty="0" smtClean="0"/>
              <a:t>ddělení regionálního rozvoje odboru regionálního rozvoje, grantů a dotací</a:t>
            </a:r>
          </a:p>
          <a:p>
            <a:pPr algn="ctr"/>
            <a:r>
              <a:rPr lang="cs-CZ" sz="2400" dirty="0" smtClean="0">
                <a:hlinkClick r:id="rId15"/>
              </a:rPr>
              <a:t>lfeuchter@kr-kralovehradecky.cz</a:t>
            </a:r>
            <a:endParaRPr lang="cs-CZ" sz="2400" dirty="0" smtClean="0"/>
          </a:p>
          <a:p>
            <a:pPr algn="ctr"/>
            <a:r>
              <a:rPr lang="cs-CZ" sz="2400" dirty="0" smtClean="0"/>
              <a:t>Tel. 601 375 644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7118" y="2417381"/>
            <a:ext cx="1122476" cy="11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6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329</Words>
  <Application>Microsoft Office PowerPoint</Application>
  <PresentationFormat>Širokoúhlá obrazovka</PresentationFormat>
  <Paragraphs>69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 Královéhradeckého kraje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Feuchter Lucie Mgr.</dc:creator>
  <cp:lastModifiedBy>Feuchter Lucie Mgr.</cp:lastModifiedBy>
  <cp:revision>55</cp:revision>
  <cp:lastPrinted>2017-10-25T07:00:46Z</cp:lastPrinted>
  <dcterms:created xsi:type="dcterms:W3CDTF">2017-10-12T10:30:52Z</dcterms:created>
  <dcterms:modified xsi:type="dcterms:W3CDTF">2017-11-21T08:39:40Z</dcterms:modified>
</cp:coreProperties>
</file>